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43" r:id="rId2"/>
    <p:sldId id="344" r:id="rId3"/>
    <p:sldId id="345" r:id="rId4"/>
    <p:sldId id="346" r:id="rId5"/>
  </p:sldIdLst>
  <p:sldSz cx="6858000" cy="9144000" type="letter"/>
  <p:notesSz cx="7102475" cy="9388475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mericana BT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mericana BT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mericana BT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mericana BT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mericana BT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mericana BT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mericana BT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mericana BT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mericana B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FE1"/>
    <a:srgbClr val="FCFBFF"/>
    <a:srgbClr val="DCD2FA"/>
    <a:srgbClr val="CACCF2"/>
    <a:srgbClr val="C6E8F2"/>
    <a:srgbClr val="CCCCFF"/>
    <a:srgbClr val="FFCCFF"/>
    <a:srgbClr val="E6CEFE"/>
    <a:srgbClr val="FFFFCC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5" autoAdjust="0"/>
    <p:restoredTop sz="94660"/>
  </p:normalViewPr>
  <p:slideViewPr>
    <p:cSldViewPr>
      <p:cViewPr varScale="1">
        <p:scale>
          <a:sx n="60" d="100"/>
          <a:sy n="60" d="100"/>
        </p:scale>
        <p:origin x="-1853" y="-77"/>
      </p:cViewPr>
      <p:guideLst>
        <p:guide orient="horz" pos="5148"/>
        <p:guide pos="1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26" d="100"/>
          <a:sy n="26" d="100"/>
        </p:scale>
        <p:origin x="-1230" y="-84"/>
      </p:cViewPr>
      <p:guideLst>
        <p:guide orient="horz" pos="3085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04243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41647"/>
            <a:ext cx="3077357" cy="490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204" tIns="0" rIns="20204" bIns="0" numCol="1" anchor="t" anchorCtr="0" compatLnSpc="1">
            <a:prstTxWarp prst="textNoShape">
              <a:avLst/>
            </a:prstTxWarp>
          </a:bodyPr>
          <a:lstStyle>
            <a:lvl1pPr algn="l" defTabSz="808177" eaLnBrk="0" hangingPunct="0">
              <a:defRPr sz="1100" b="0" i="1">
                <a:latin typeface="Arial" pitchFamily="34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118" y="-41647"/>
            <a:ext cx="3077357" cy="490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204" tIns="0" rIns="20204" bIns="0" numCol="1" anchor="t" anchorCtr="0" compatLnSpc="1">
            <a:prstTxWarp prst="textNoShape">
              <a:avLst/>
            </a:prstTxWarp>
          </a:bodyPr>
          <a:lstStyle>
            <a:lvl1pPr algn="r" defTabSz="808177" eaLnBrk="0" hangingPunct="0">
              <a:defRPr sz="1100" b="0" i="1">
                <a:latin typeface="Arial" pitchFamily="34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51075" y="720725"/>
            <a:ext cx="2600325" cy="34655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62" y="4448817"/>
            <a:ext cx="5206953" cy="4245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655" tIns="48828" rIns="97655" bIns="488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39280"/>
            <a:ext cx="3077357" cy="407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204" tIns="0" rIns="20204" bIns="0" numCol="1" anchor="b" anchorCtr="0" compatLnSpc="1">
            <a:prstTxWarp prst="textNoShape">
              <a:avLst/>
            </a:prstTxWarp>
          </a:bodyPr>
          <a:lstStyle>
            <a:lvl1pPr algn="l" defTabSz="808177" eaLnBrk="0" hangingPunct="0">
              <a:defRPr sz="1100" b="0" i="1">
                <a:latin typeface="Arial" pitchFamily="34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118" y="8939280"/>
            <a:ext cx="3077357" cy="407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204" tIns="0" rIns="20204" bIns="0" numCol="1" anchor="b" anchorCtr="0" compatLnSpc="1">
            <a:prstTxWarp prst="textNoShape">
              <a:avLst/>
            </a:prstTxWarp>
          </a:bodyPr>
          <a:lstStyle>
            <a:lvl1pPr algn="r" defTabSz="808177" eaLnBrk="0" hangingPunct="0">
              <a:defRPr sz="1100" b="0" i="1">
                <a:latin typeface="Arial" pitchFamily="34" charset="0"/>
              </a:defRPr>
            </a:lvl1pPr>
          </a:lstStyle>
          <a:p>
            <a:pPr>
              <a:defRPr/>
            </a:pPr>
            <a:fld id="{4373F6CE-344F-47B0-839F-180F50C164C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293207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3277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08038"/>
            <a:fld id="{136446D2-15AA-4721-A6F0-11CE97049B7B}" type="slidenum">
              <a:rPr lang="es-ES_tradnl" smtClean="0"/>
              <a:pPr defTabSz="808038"/>
              <a:t>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3379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08038"/>
            <a:fld id="{B51A956F-2501-4DD3-9799-58E003D20CF3}" type="slidenum">
              <a:rPr lang="es-ES_tradnl" smtClean="0"/>
              <a:pPr defTabSz="808038"/>
              <a:t>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3482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08038"/>
            <a:fld id="{7A8379CF-5B2C-4474-A3A2-E213A7CC61A4}" type="slidenum">
              <a:rPr lang="es-ES_tradnl" smtClean="0"/>
              <a:pPr defTabSz="808038"/>
              <a:t>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3072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16529"/>
            <a:fld id="{2118BE3F-57AB-4888-B6A3-55C34B0B002B}" type="slidenum">
              <a:rPr lang="es-ES_tradnl" smtClean="0"/>
              <a:pPr defTabSz="816529"/>
              <a:t>4</a:t>
            </a:fld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F433B-FC09-44AB-9540-7DFBA0F7E69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DA5F9-949F-43E6-ABCE-2E79571D89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495D1-ACBF-476E-A747-C27AF985B5E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10E02-F818-45C2-A1E6-369DC9D4AAB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D6033-8180-431C-A14C-26872EEA9DF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ECCA1-6773-45BB-857F-0CF6D8C2199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D46F8-9567-4F86-B881-75D4218EB1B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C4CE8-FABC-4049-A011-1470570E9AF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0E4A9-3B7D-4D53-9402-2CB2596FFF3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3EC54-81FD-4F96-8605-72FAFFCF85C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E495B-6A02-498B-838A-3084B1C883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título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eaLnBrk="0" hangingPunct="0"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fld id="{BD661566-E34B-43A4-B7D4-CEEE3CE138C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1031" name="Picture 70" descr="Rueda y Gomez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250825"/>
            <a:ext cx="5778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260350" y="4429124"/>
            <a:ext cx="1944688" cy="928694"/>
          </a:xfrm>
          <a:prstGeom prst="rightArrow">
            <a:avLst>
              <a:gd name="adj1" fmla="val 75009"/>
              <a:gd name="adj2" fmla="val 120172"/>
            </a:avLst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flatTx/>
          </a:bodyPr>
          <a:lstStyle/>
          <a:p>
            <a:pPr algn="ctr">
              <a:defRPr/>
            </a:pPr>
            <a:r>
              <a:rPr lang="es-MX" dirty="0">
                <a:latin typeface="Arial" pitchFamily="34" charset="0"/>
              </a:rPr>
              <a:t>       </a:t>
            </a:r>
            <a:r>
              <a:rPr lang="es-MX" sz="18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EMPRESARIO</a:t>
            </a:r>
            <a:endParaRPr lang="es-ES" sz="1800" dirty="0">
              <a:solidFill>
                <a:schemeClr val="bg2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142852" y="5500695"/>
            <a:ext cx="2062186" cy="722306"/>
          </a:xfrm>
          <a:prstGeom prst="rightArrow">
            <a:avLst>
              <a:gd name="adj1" fmla="val 75009"/>
              <a:gd name="adj2" fmla="val 151249"/>
            </a:avLst>
          </a:prstGeom>
          <a:gradFill rotWithShape="1">
            <a:gsLst>
              <a:gs pos="0">
                <a:srgbClr val="009BC2"/>
              </a:gs>
              <a:gs pos="50000">
                <a:srgbClr val="00CCFF"/>
              </a:gs>
              <a:gs pos="100000">
                <a:srgbClr val="009BC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flatTx/>
          </a:bodyPr>
          <a:lstStyle/>
          <a:p>
            <a:pPr algn="ctr" defTabSz="762000" eaLnBrk="0" hangingPunct="0">
              <a:defRPr/>
            </a:pPr>
            <a:r>
              <a:rPr lang="es-ES" dirty="0">
                <a:latin typeface="Arial Unicode MS" pitchFamily="34" charset="-128"/>
              </a:rPr>
              <a:t>       </a:t>
            </a:r>
            <a:r>
              <a:rPr lang="es-ES" sz="1800" dirty="0">
                <a:latin typeface="Arial Unicode MS" pitchFamily="34" charset="-128"/>
              </a:rPr>
              <a:t>GER. MERDEO</a:t>
            </a:r>
          </a:p>
        </p:txBody>
      </p:sp>
      <p:sp>
        <p:nvSpPr>
          <p:cNvPr id="62468" name="AutoShape 4"/>
          <p:cNvSpPr>
            <a:spLocks noChangeArrowheads="1"/>
          </p:cNvSpPr>
          <p:nvPr/>
        </p:nvSpPr>
        <p:spPr bwMode="auto">
          <a:xfrm>
            <a:off x="142852" y="6781800"/>
            <a:ext cx="1990748" cy="660400"/>
          </a:xfrm>
          <a:prstGeom prst="rightArrow">
            <a:avLst>
              <a:gd name="adj1" fmla="val 75009"/>
              <a:gd name="adj2" fmla="val 141720"/>
            </a:avLst>
          </a:prstGeom>
          <a:gradFill rotWithShape="1">
            <a:gsLst>
              <a:gs pos="0">
                <a:schemeClr val="accent1">
                  <a:gamma/>
                  <a:shade val="66275"/>
                  <a:invGamma/>
                  <a:alpha val="27000"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66275"/>
                  <a:invGamma/>
                  <a:alpha val="27000"/>
                </a:schemeClr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es-MX" b="0" dirty="0">
                <a:latin typeface="Arial" pitchFamily="34" charset="0"/>
              </a:rPr>
              <a:t>      </a:t>
            </a:r>
            <a:r>
              <a:rPr lang="es-MX" dirty="0">
                <a:latin typeface="Arial" pitchFamily="34" charset="0"/>
              </a:rPr>
              <a:t>CONSULTOR</a:t>
            </a:r>
            <a:endParaRPr lang="es-ES" dirty="0">
              <a:latin typeface="Arial" pitchFamily="34" charset="0"/>
            </a:endParaRPr>
          </a:p>
        </p:txBody>
      </p:sp>
      <p:sp>
        <p:nvSpPr>
          <p:cNvPr id="62469" name="AutoShape 5"/>
          <p:cNvSpPr>
            <a:spLocks noChangeArrowheads="1"/>
          </p:cNvSpPr>
          <p:nvPr/>
        </p:nvSpPr>
        <p:spPr bwMode="auto">
          <a:xfrm>
            <a:off x="260350" y="7848600"/>
            <a:ext cx="1873250" cy="685800"/>
          </a:xfrm>
          <a:prstGeom prst="rightArrow">
            <a:avLst>
              <a:gd name="adj1" fmla="val 75009"/>
              <a:gd name="adj2" fmla="val 136587"/>
            </a:avLst>
          </a:prstGeom>
          <a:gradFill rotWithShape="1">
            <a:gsLst>
              <a:gs pos="0">
                <a:schemeClr val="folHlink">
                  <a:gamma/>
                  <a:shade val="86275"/>
                  <a:invGamma/>
                  <a:alpha val="27000"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86275"/>
                  <a:invGamma/>
                  <a:alpha val="27000"/>
                </a:schemeClr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es-MX">
                <a:latin typeface="Arial" pitchFamily="34" charset="0"/>
              </a:rPr>
              <a:t> PERSONA</a:t>
            </a:r>
            <a:endParaRPr lang="es-ES">
              <a:latin typeface="Arial" pitchFamily="34" charset="0"/>
            </a:endParaRPr>
          </a:p>
        </p:txBody>
      </p:sp>
      <p:sp>
        <p:nvSpPr>
          <p:cNvPr id="15374" name="Rectangle 6"/>
          <p:cNvSpPr>
            <a:spLocks noChangeArrowheads="1"/>
          </p:cNvSpPr>
          <p:nvPr/>
        </p:nvSpPr>
        <p:spPr bwMode="auto">
          <a:xfrm>
            <a:off x="3946525" y="623888"/>
            <a:ext cx="1390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s-ES_tradnl" sz="2800" b="0">
                <a:latin typeface="Arrus BT"/>
              </a:rPr>
              <a:t>METAS</a:t>
            </a:r>
          </a:p>
        </p:txBody>
      </p:sp>
      <p:sp>
        <p:nvSpPr>
          <p:cNvPr id="15375" name="Rectangle 7"/>
          <p:cNvSpPr>
            <a:spLocks noChangeArrowheads="1"/>
          </p:cNvSpPr>
          <p:nvPr/>
        </p:nvSpPr>
        <p:spPr bwMode="auto">
          <a:xfrm>
            <a:off x="914400" y="609600"/>
            <a:ext cx="13112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s-ES_tradnl" sz="2800" b="0">
                <a:latin typeface="Arrus BT"/>
              </a:rPr>
              <a:t>ROLES</a:t>
            </a:r>
          </a:p>
        </p:txBody>
      </p:sp>
      <p:sp>
        <p:nvSpPr>
          <p:cNvPr id="15376" name="Rectangle 8"/>
          <p:cNvSpPr>
            <a:spLocks noChangeArrowheads="1"/>
          </p:cNvSpPr>
          <p:nvPr/>
        </p:nvSpPr>
        <p:spPr bwMode="auto">
          <a:xfrm>
            <a:off x="4648200" y="6811963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/>
          </a:p>
        </p:txBody>
      </p:sp>
      <p:sp>
        <p:nvSpPr>
          <p:cNvPr id="15377" name="Rectangle 9"/>
          <p:cNvSpPr>
            <a:spLocks noChangeArrowheads="1"/>
          </p:cNvSpPr>
          <p:nvPr/>
        </p:nvSpPr>
        <p:spPr bwMode="auto">
          <a:xfrm>
            <a:off x="1752600" y="228600"/>
            <a:ext cx="36210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defTabSz="762000" eaLnBrk="0" hangingPunct="0"/>
            <a:r>
              <a:rPr lang="es-ES_tradnl" sz="2800"/>
              <a:t>OCTUBRE/2009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276475" y="4500563"/>
            <a:ext cx="3960813" cy="79057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lIns="92075" tIns="46038" rIns="92075" bIns="46038">
            <a:spAutoFit/>
            <a:flatTx/>
          </a:bodyPr>
          <a:lstStyle/>
          <a:p>
            <a:pPr algn="ctr" defTabSz="762000">
              <a:defRPr/>
            </a:pPr>
            <a:r>
              <a:rPr lang="es-ES_tradnl" sz="2200" dirty="0">
                <a:solidFill>
                  <a:srgbClr val="000099"/>
                </a:solidFill>
                <a:latin typeface="Arial" pitchFamily="34" charset="0"/>
              </a:rPr>
              <a:t>XXXXXXX</a:t>
            </a:r>
          </a:p>
          <a:p>
            <a:pPr algn="ctr" defTabSz="762000">
              <a:defRPr/>
            </a:pPr>
            <a:r>
              <a:rPr lang="es-ES_tradnl" sz="2200" dirty="0">
                <a:latin typeface="Arial" pitchFamily="34" charset="0"/>
              </a:rPr>
              <a:t>XXXXXXX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2276475" y="5638800"/>
            <a:ext cx="3889375" cy="770084"/>
          </a:xfrm>
          <a:prstGeom prst="rect">
            <a:avLst/>
          </a:prstGeom>
          <a:solidFill>
            <a:srgbClr val="00CCFF">
              <a:alpha val="50195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lIns="92075" tIns="46038" rIns="92075" bIns="46038">
            <a:spAutoFit/>
            <a:flatTx/>
          </a:bodyPr>
          <a:lstStyle/>
          <a:p>
            <a:pPr algn="ctr" defTabSz="762000">
              <a:defRPr/>
            </a:pPr>
            <a:r>
              <a:rPr lang="es-ES_tradnl" sz="2200" dirty="0">
                <a:solidFill>
                  <a:srgbClr val="000099"/>
                </a:solidFill>
                <a:latin typeface="Arial" pitchFamily="34" charset="0"/>
              </a:rPr>
              <a:t>XXXXXXX</a:t>
            </a:r>
          </a:p>
          <a:p>
            <a:pPr algn="ctr" defTabSz="762000">
              <a:defRPr/>
            </a:pPr>
            <a:r>
              <a:rPr lang="es-ES_tradnl" sz="2200" dirty="0">
                <a:latin typeface="Arial" pitchFamily="34" charset="0"/>
              </a:rPr>
              <a:t>XXXXXXX</a:t>
            </a: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2276475" y="6705600"/>
            <a:ext cx="3835400" cy="770084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lIns="92075" tIns="46038" rIns="92075" bIns="46038">
            <a:spAutoFit/>
            <a:flatTx/>
          </a:bodyPr>
          <a:lstStyle/>
          <a:p>
            <a:pPr algn="ctr" defTabSz="762000">
              <a:defRPr/>
            </a:pPr>
            <a:r>
              <a:rPr lang="es-ES_tradnl" sz="2200" dirty="0">
                <a:solidFill>
                  <a:schemeClr val="accent2"/>
                </a:solidFill>
                <a:latin typeface="Arial" pitchFamily="34" charset="0"/>
              </a:rPr>
              <a:t>XXXXXXX</a:t>
            </a:r>
          </a:p>
          <a:p>
            <a:pPr algn="ctr" defTabSz="762000">
              <a:defRPr/>
            </a:pPr>
            <a:r>
              <a:rPr lang="es-ES_tradnl" sz="2200" dirty="0">
                <a:latin typeface="Arial" pitchFamily="34" charset="0"/>
              </a:rPr>
              <a:t>XXXXXXX</a:t>
            </a:r>
          </a:p>
        </p:txBody>
      </p:sp>
      <p:sp>
        <p:nvSpPr>
          <p:cNvPr id="7181" name="AutoShape 13"/>
          <p:cNvSpPr>
            <a:spLocks noChangeArrowheads="1"/>
          </p:cNvSpPr>
          <p:nvPr/>
        </p:nvSpPr>
        <p:spPr bwMode="auto">
          <a:xfrm>
            <a:off x="260350" y="1331913"/>
            <a:ext cx="1803400" cy="736600"/>
          </a:xfrm>
          <a:prstGeom prst="rightArrow">
            <a:avLst>
              <a:gd name="adj1" fmla="val 75009"/>
              <a:gd name="adj2" fmla="val 122425"/>
            </a:avLst>
          </a:prstGeom>
          <a:gradFill rotWithShape="0">
            <a:gsLst>
              <a:gs pos="0">
                <a:srgbClr val="767600"/>
              </a:gs>
              <a:gs pos="5000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flatTx/>
          </a:bodyPr>
          <a:lstStyle/>
          <a:p>
            <a:pPr algn="ctr" eaLnBrk="0" hangingPunct="0">
              <a:defRPr/>
            </a:pPr>
            <a:endParaRPr lang="es-ES">
              <a:latin typeface="Americana BT" charset="0"/>
            </a:endParaRPr>
          </a:p>
        </p:txBody>
      </p:sp>
      <p:sp>
        <p:nvSpPr>
          <p:cNvPr id="15390" name="Rectangle 14"/>
          <p:cNvSpPr>
            <a:spLocks noChangeArrowheads="1"/>
          </p:cNvSpPr>
          <p:nvPr/>
        </p:nvSpPr>
        <p:spPr bwMode="auto">
          <a:xfrm>
            <a:off x="338138" y="1447800"/>
            <a:ext cx="1292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es-ES_tradnl" sz="2400">
                <a:latin typeface="Arial Unicode MS" pitchFamily="34" charset="-128"/>
              </a:rPr>
              <a:t>PADRE</a:t>
            </a:r>
            <a:endParaRPr lang="es-ES_tradnl" sz="1800">
              <a:latin typeface="Arial Unicode MS" pitchFamily="34" charset="-128"/>
            </a:endParaRPr>
          </a:p>
        </p:txBody>
      </p:sp>
      <p:sp>
        <p:nvSpPr>
          <p:cNvPr id="7183" name="AutoShape 15"/>
          <p:cNvSpPr>
            <a:spLocks noChangeArrowheads="1"/>
          </p:cNvSpPr>
          <p:nvPr/>
        </p:nvSpPr>
        <p:spPr bwMode="auto">
          <a:xfrm>
            <a:off x="260350" y="2411413"/>
            <a:ext cx="1825625" cy="660400"/>
          </a:xfrm>
          <a:prstGeom prst="rightArrow">
            <a:avLst>
              <a:gd name="adj1" fmla="val 75009"/>
              <a:gd name="adj2" fmla="val 138234"/>
            </a:avLst>
          </a:prstGeom>
          <a:solidFill>
            <a:srgbClr val="CC9900">
              <a:alpha val="50195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es-CO" sz="2200">
                <a:latin typeface="Arial" pitchFamily="34" charset="0"/>
              </a:rPr>
              <a:t>  ESPOSO</a:t>
            </a:r>
            <a:endParaRPr lang="es-ES" sz="2200">
              <a:latin typeface="Arial" pitchFamily="34" charset="0"/>
            </a:endParaRPr>
          </a:p>
        </p:txBody>
      </p:sp>
      <p:sp>
        <p:nvSpPr>
          <p:cNvPr id="7184" name="AutoShape 16"/>
          <p:cNvSpPr>
            <a:spLocks noChangeArrowheads="1"/>
          </p:cNvSpPr>
          <p:nvPr/>
        </p:nvSpPr>
        <p:spPr bwMode="auto">
          <a:xfrm>
            <a:off x="260350" y="3505200"/>
            <a:ext cx="1871663" cy="660400"/>
          </a:xfrm>
          <a:prstGeom prst="rightArrow">
            <a:avLst>
              <a:gd name="adj1" fmla="val 75009"/>
              <a:gd name="adj2" fmla="val 141720"/>
            </a:avLst>
          </a:prstGeom>
          <a:solidFill>
            <a:schemeClr val="accent6">
              <a:lumMod val="60000"/>
              <a:lumOff val="40000"/>
              <a:alpha val="50195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flatTx/>
          </a:bodyPr>
          <a:lstStyle/>
          <a:p>
            <a:pPr algn="ctr" eaLnBrk="0" hangingPunct="0">
              <a:defRPr/>
            </a:pPr>
            <a:endParaRPr lang="es-ES">
              <a:latin typeface="Americana BT" charset="0"/>
            </a:endParaRPr>
          </a:p>
        </p:txBody>
      </p:sp>
      <p:sp>
        <p:nvSpPr>
          <p:cNvPr id="15397" name="Rectangle 17"/>
          <p:cNvSpPr>
            <a:spLocks noChangeArrowheads="1"/>
          </p:cNvSpPr>
          <p:nvPr/>
        </p:nvSpPr>
        <p:spPr bwMode="auto">
          <a:xfrm>
            <a:off x="487363" y="3581400"/>
            <a:ext cx="1311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es-ES_tradnl" sz="2400">
                <a:latin typeface="Arial Unicode MS" pitchFamily="34" charset="-128"/>
              </a:rPr>
              <a:t>HIJO</a:t>
            </a:r>
            <a:endParaRPr lang="es-ES_tradnl" sz="1800">
              <a:latin typeface="Arial Unicode MS" pitchFamily="34" charset="-128"/>
            </a:endParaRP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2184400" y="3378200"/>
            <a:ext cx="3981450" cy="770084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lIns="92075" tIns="46038" rIns="92075" bIns="46038">
            <a:spAutoFit/>
            <a:flatTx/>
          </a:bodyPr>
          <a:lstStyle/>
          <a:p>
            <a:pPr algn="ctr" defTabSz="762000">
              <a:defRPr/>
            </a:pPr>
            <a:r>
              <a:rPr lang="es-ES_tradnl" sz="2200" dirty="0">
                <a:solidFill>
                  <a:srgbClr val="000099"/>
                </a:solidFill>
                <a:latin typeface="Arial" pitchFamily="34" charset="0"/>
              </a:rPr>
              <a:t>XXXXXXX</a:t>
            </a:r>
          </a:p>
          <a:p>
            <a:pPr algn="ctr" defTabSz="762000">
              <a:defRPr/>
            </a:pPr>
            <a:r>
              <a:rPr lang="es-ES_tradnl" sz="2200" dirty="0">
                <a:latin typeface="Arial" pitchFamily="34" charset="0"/>
              </a:rPr>
              <a:t>XXXXXXX</a:t>
            </a:r>
          </a:p>
        </p:txBody>
      </p:sp>
      <p:sp>
        <p:nvSpPr>
          <p:cNvPr id="62483" name="Rectangle 19"/>
          <p:cNvSpPr>
            <a:spLocks noChangeArrowheads="1"/>
          </p:cNvSpPr>
          <p:nvPr/>
        </p:nvSpPr>
        <p:spPr bwMode="auto">
          <a:xfrm>
            <a:off x="2276475" y="7812088"/>
            <a:ext cx="3860800" cy="770084"/>
          </a:xfrm>
          <a:prstGeom prst="rect">
            <a:avLst/>
          </a:prstGeom>
          <a:solidFill>
            <a:schemeClr val="accent3">
              <a:lumMod val="6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lIns="92075" tIns="46038" rIns="92075" bIns="46038">
            <a:spAutoFit/>
            <a:flatTx/>
          </a:bodyPr>
          <a:lstStyle/>
          <a:p>
            <a:pPr algn="ctr" defTabSz="762000">
              <a:defRPr/>
            </a:pPr>
            <a:r>
              <a:rPr lang="es-ES_tradnl" sz="2200" dirty="0">
                <a:solidFill>
                  <a:schemeClr val="accent2"/>
                </a:solidFill>
                <a:latin typeface="Arial" pitchFamily="34" charset="0"/>
              </a:rPr>
              <a:t>XXXXXXX</a:t>
            </a:r>
          </a:p>
          <a:p>
            <a:pPr algn="ctr" defTabSz="762000">
              <a:defRPr/>
            </a:pPr>
            <a:r>
              <a:rPr lang="es-ES_tradnl" sz="2200" dirty="0">
                <a:latin typeface="Arial" pitchFamily="34" charset="0"/>
              </a:rPr>
              <a:t>XXXXXXX</a:t>
            </a:r>
          </a:p>
        </p:txBody>
      </p:sp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2276475" y="2411413"/>
            <a:ext cx="3932238" cy="770084"/>
          </a:xfrm>
          <a:prstGeom prst="rect">
            <a:avLst/>
          </a:prstGeom>
          <a:solidFill>
            <a:srgbClr val="CC9900">
              <a:alpha val="50195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lIns="92075" tIns="46038" rIns="92075" bIns="46038">
            <a:spAutoFit/>
            <a:flatTx/>
          </a:bodyPr>
          <a:lstStyle/>
          <a:p>
            <a:pPr algn="ctr" defTabSz="762000">
              <a:defRPr/>
            </a:pPr>
            <a:r>
              <a:rPr lang="es-ES_tradnl" sz="2200" dirty="0">
                <a:solidFill>
                  <a:srgbClr val="000099"/>
                </a:solidFill>
                <a:latin typeface="Arial" pitchFamily="34" charset="0"/>
              </a:rPr>
              <a:t>XXXXXXX</a:t>
            </a:r>
          </a:p>
          <a:p>
            <a:pPr algn="ctr" defTabSz="762000">
              <a:defRPr/>
            </a:pPr>
            <a:r>
              <a:rPr lang="es-ES_tradnl" sz="2200" dirty="0">
                <a:latin typeface="Arial" pitchFamily="34" charset="0"/>
              </a:rPr>
              <a:t>XXXXXXX</a:t>
            </a:r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2205038" y="1214414"/>
            <a:ext cx="3932237" cy="770084"/>
          </a:xfrm>
          <a:prstGeom prst="rect">
            <a:avLst/>
          </a:prstGeom>
          <a:solidFill>
            <a:srgbClr val="E9EF03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lIns="92075" tIns="46038" rIns="92075" bIns="46038">
            <a:spAutoFit/>
            <a:flatTx/>
          </a:bodyPr>
          <a:lstStyle/>
          <a:p>
            <a:pPr algn="ctr" defTabSz="762000">
              <a:defRPr/>
            </a:pPr>
            <a:r>
              <a:rPr lang="es-ES_tradnl" sz="2200" dirty="0">
                <a:solidFill>
                  <a:schemeClr val="accent2"/>
                </a:solidFill>
                <a:latin typeface="Arial" pitchFamily="34" charset="0"/>
              </a:rPr>
              <a:t>XXXXXXX</a:t>
            </a:r>
          </a:p>
          <a:p>
            <a:pPr algn="ctr" defTabSz="762000">
              <a:defRPr/>
            </a:pPr>
            <a:r>
              <a:rPr lang="es-ES_tradnl" sz="2200" dirty="0">
                <a:latin typeface="Arial" pitchFamily="34" charset="0"/>
              </a:rPr>
              <a:t>XXXXXXX</a:t>
            </a:r>
          </a:p>
        </p:txBody>
      </p:sp>
      <p:sp>
        <p:nvSpPr>
          <p:cNvPr id="15410" name="Text Box 22"/>
          <p:cNvSpPr txBox="1">
            <a:spLocks noChangeArrowheads="1"/>
          </p:cNvSpPr>
          <p:nvPr/>
        </p:nvSpPr>
        <p:spPr bwMode="auto">
          <a:xfrm>
            <a:off x="6237288" y="1187450"/>
            <a:ext cx="4762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S1=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S2=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S3=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S4=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X=10</a:t>
            </a:r>
          </a:p>
        </p:txBody>
      </p:sp>
      <p:sp>
        <p:nvSpPr>
          <p:cNvPr id="15411" name="Text Box 23"/>
          <p:cNvSpPr txBox="1">
            <a:spLocks noChangeArrowheads="1"/>
          </p:cNvSpPr>
          <p:nvPr/>
        </p:nvSpPr>
        <p:spPr bwMode="auto">
          <a:xfrm>
            <a:off x="6237288" y="2268538"/>
            <a:ext cx="4762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S1=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S2=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S3=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S4=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X=10</a:t>
            </a:r>
          </a:p>
        </p:txBody>
      </p:sp>
      <p:sp>
        <p:nvSpPr>
          <p:cNvPr id="15412" name="Text Box 24"/>
          <p:cNvSpPr txBox="1">
            <a:spLocks noChangeArrowheads="1"/>
          </p:cNvSpPr>
          <p:nvPr/>
        </p:nvSpPr>
        <p:spPr bwMode="auto">
          <a:xfrm>
            <a:off x="6264275" y="3203575"/>
            <a:ext cx="4762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S1=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S2=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S3=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S4=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X=10</a:t>
            </a:r>
          </a:p>
        </p:txBody>
      </p:sp>
      <p:sp>
        <p:nvSpPr>
          <p:cNvPr id="15413" name="Text Box 25"/>
          <p:cNvSpPr txBox="1">
            <a:spLocks noChangeArrowheads="1"/>
          </p:cNvSpPr>
          <p:nvPr/>
        </p:nvSpPr>
        <p:spPr bwMode="auto">
          <a:xfrm>
            <a:off x="6265863" y="4427538"/>
            <a:ext cx="4762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S1=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S2=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S3=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S4=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X=5</a:t>
            </a:r>
          </a:p>
        </p:txBody>
      </p:sp>
      <p:sp>
        <p:nvSpPr>
          <p:cNvPr id="15414" name="Text Box 26"/>
          <p:cNvSpPr txBox="1">
            <a:spLocks noChangeArrowheads="1"/>
          </p:cNvSpPr>
          <p:nvPr/>
        </p:nvSpPr>
        <p:spPr bwMode="auto">
          <a:xfrm>
            <a:off x="6265863" y="5505450"/>
            <a:ext cx="4762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S1=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S2=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S3=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S4=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X= 5</a:t>
            </a:r>
          </a:p>
        </p:txBody>
      </p:sp>
      <p:sp>
        <p:nvSpPr>
          <p:cNvPr id="15415" name="Text Box 27"/>
          <p:cNvSpPr txBox="1">
            <a:spLocks noChangeArrowheads="1"/>
          </p:cNvSpPr>
          <p:nvPr/>
        </p:nvSpPr>
        <p:spPr bwMode="auto">
          <a:xfrm>
            <a:off x="6237288" y="6588125"/>
            <a:ext cx="4762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S1=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S2=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S3=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S4=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X= 9</a:t>
            </a:r>
          </a:p>
        </p:txBody>
      </p:sp>
      <p:sp>
        <p:nvSpPr>
          <p:cNvPr id="15416" name="Text Box 28"/>
          <p:cNvSpPr txBox="1">
            <a:spLocks noChangeArrowheads="1"/>
          </p:cNvSpPr>
          <p:nvPr/>
        </p:nvSpPr>
        <p:spPr bwMode="auto">
          <a:xfrm>
            <a:off x="6237288" y="7740650"/>
            <a:ext cx="4762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S1=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S2=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S3=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S4=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X=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260350" y="4429124"/>
            <a:ext cx="1944688" cy="928694"/>
          </a:xfrm>
          <a:prstGeom prst="rightArrow">
            <a:avLst>
              <a:gd name="adj1" fmla="val 75009"/>
              <a:gd name="adj2" fmla="val 120172"/>
            </a:avLst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flatTx/>
          </a:bodyPr>
          <a:lstStyle/>
          <a:p>
            <a:pPr algn="ctr">
              <a:defRPr/>
            </a:pPr>
            <a:r>
              <a:rPr lang="es-MX" dirty="0">
                <a:latin typeface="Arial" pitchFamily="34" charset="0"/>
              </a:rPr>
              <a:t>       </a:t>
            </a:r>
            <a:r>
              <a:rPr lang="es-MX" sz="18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EMPRESARIO</a:t>
            </a:r>
            <a:endParaRPr lang="es-ES" sz="1800" dirty="0">
              <a:solidFill>
                <a:schemeClr val="bg2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142852" y="5500695"/>
            <a:ext cx="2062186" cy="722306"/>
          </a:xfrm>
          <a:prstGeom prst="rightArrow">
            <a:avLst>
              <a:gd name="adj1" fmla="val 75009"/>
              <a:gd name="adj2" fmla="val 151249"/>
            </a:avLst>
          </a:prstGeom>
          <a:gradFill rotWithShape="1">
            <a:gsLst>
              <a:gs pos="0">
                <a:srgbClr val="009BC2"/>
              </a:gs>
              <a:gs pos="50000">
                <a:srgbClr val="00CCFF"/>
              </a:gs>
              <a:gs pos="100000">
                <a:srgbClr val="009BC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flatTx/>
          </a:bodyPr>
          <a:lstStyle/>
          <a:p>
            <a:pPr algn="ctr" defTabSz="762000" eaLnBrk="0" hangingPunct="0">
              <a:defRPr/>
            </a:pPr>
            <a:r>
              <a:rPr lang="es-ES" dirty="0">
                <a:latin typeface="Arial Unicode MS" pitchFamily="34" charset="-128"/>
              </a:rPr>
              <a:t>       </a:t>
            </a:r>
            <a:r>
              <a:rPr lang="es-ES" sz="1800" dirty="0">
                <a:latin typeface="Arial Unicode MS" pitchFamily="34" charset="-128"/>
              </a:rPr>
              <a:t>GER. MERDEO</a:t>
            </a:r>
          </a:p>
        </p:txBody>
      </p:sp>
      <p:sp>
        <p:nvSpPr>
          <p:cNvPr id="62468" name="AutoShape 4"/>
          <p:cNvSpPr>
            <a:spLocks noChangeArrowheads="1"/>
          </p:cNvSpPr>
          <p:nvPr/>
        </p:nvSpPr>
        <p:spPr bwMode="auto">
          <a:xfrm>
            <a:off x="142852" y="6781800"/>
            <a:ext cx="1990748" cy="660400"/>
          </a:xfrm>
          <a:prstGeom prst="rightArrow">
            <a:avLst>
              <a:gd name="adj1" fmla="val 75009"/>
              <a:gd name="adj2" fmla="val 141720"/>
            </a:avLst>
          </a:prstGeom>
          <a:gradFill rotWithShape="1">
            <a:gsLst>
              <a:gs pos="0">
                <a:schemeClr val="accent1">
                  <a:gamma/>
                  <a:shade val="66275"/>
                  <a:invGamma/>
                  <a:alpha val="27000"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66275"/>
                  <a:invGamma/>
                  <a:alpha val="27000"/>
                </a:schemeClr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es-MX" b="0" dirty="0">
                <a:latin typeface="Arial" pitchFamily="34" charset="0"/>
              </a:rPr>
              <a:t>      </a:t>
            </a:r>
            <a:r>
              <a:rPr lang="es-MX" dirty="0">
                <a:latin typeface="Arial" pitchFamily="34" charset="0"/>
              </a:rPr>
              <a:t>CONSULTOR</a:t>
            </a:r>
            <a:endParaRPr lang="es-ES" dirty="0">
              <a:latin typeface="Arial" pitchFamily="34" charset="0"/>
            </a:endParaRPr>
          </a:p>
        </p:txBody>
      </p:sp>
      <p:sp>
        <p:nvSpPr>
          <p:cNvPr id="62469" name="AutoShape 5"/>
          <p:cNvSpPr>
            <a:spLocks noChangeArrowheads="1"/>
          </p:cNvSpPr>
          <p:nvPr/>
        </p:nvSpPr>
        <p:spPr bwMode="auto">
          <a:xfrm>
            <a:off x="260350" y="7848600"/>
            <a:ext cx="1873250" cy="685800"/>
          </a:xfrm>
          <a:prstGeom prst="rightArrow">
            <a:avLst>
              <a:gd name="adj1" fmla="val 75009"/>
              <a:gd name="adj2" fmla="val 136587"/>
            </a:avLst>
          </a:prstGeom>
          <a:gradFill rotWithShape="1">
            <a:gsLst>
              <a:gs pos="0">
                <a:schemeClr val="folHlink">
                  <a:gamma/>
                  <a:shade val="86275"/>
                  <a:invGamma/>
                  <a:alpha val="27000"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86275"/>
                  <a:invGamma/>
                  <a:alpha val="27000"/>
                </a:schemeClr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es-MX">
                <a:latin typeface="Arial" pitchFamily="34" charset="0"/>
              </a:rPr>
              <a:t> PERSONA</a:t>
            </a:r>
            <a:endParaRPr lang="es-ES">
              <a:latin typeface="Arial" pitchFamily="34" charset="0"/>
            </a:endParaRPr>
          </a:p>
        </p:txBody>
      </p:sp>
      <p:sp>
        <p:nvSpPr>
          <p:cNvPr id="16398" name="Rectangle 6"/>
          <p:cNvSpPr>
            <a:spLocks noChangeArrowheads="1"/>
          </p:cNvSpPr>
          <p:nvPr/>
        </p:nvSpPr>
        <p:spPr bwMode="auto">
          <a:xfrm>
            <a:off x="3946525" y="623888"/>
            <a:ext cx="1390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s-ES_tradnl" sz="2800" b="0">
                <a:latin typeface="Arrus BT"/>
              </a:rPr>
              <a:t>METAS</a:t>
            </a:r>
          </a:p>
        </p:txBody>
      </p:sp>
      <p:sp>
        <p:nvSpPr>
          <p:cNvPr id="16399" name="Rectangle 7"/>
          <p:cNvSpPr>
            <a:spLocks noChangeArrowheads="1"/>
          </p:cNvSpPr>
          <p:nvPr/>
        </p:nvSpPr>
        <p:spPr bwMode="auto">
          <a:xfrm>
            <a:off x="914400" y="609600"/>
            <a:ext cx="13112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s-ES_tradnl" sz="2800" b="0">
                <a:latin typeface="Arrus BT"/>
              </a:rPr>
              <a:t>ROLES</a:t>
            </a:r>
          </a:p>
        </p:txBody>
      </p:sp>
      <p:sp>
        <p:nvSpPr>
          <p:cNvPr id="16400" name="Rectangle 8"/>
          <p:cNvSpPr>
            <a:spLocks noChangeArrowheads="1"/>
          </p:cNvSpPr>
          <p:nvPr/>
        </p:nvSpPr>
        <p:spPr bwMode="auto">
          <a:xfrm>
            <a:off x="4648200" y="6811963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/>
          </a:p>
        </p:txBody>
      </p:sp>
      <p:sp>
        <p:nvSpPr>
          <p:cNvPr id="16401" name="Rectangle 9"/>
          <p:cNvSpPr>
            <a:spLocks noChangeArrowheads="1"/>
          </p:cNvSpPr>
          <p:nvPr/>
        </p:nvSpPr>
        <p:spPr bwMode="auto">
          <a:xfrm>
            <a:off x="1752600" y="228600"/>
            <a:ext cx="36210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defTabSz="762000" eaLnBrk="0" hangingPunct="0"/>
            <a:r>
              <a:rPr lang="es-ES_tradnl" sz="2800"/>
              <a:t>NOVIEMBRE/2009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276475" y="4500563"/>
            <a:ext cx="3960813" cy="79057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lIns="92075" tIns="46038" rIns="92075" bIns="46038">
            <a:spAutoFit/>
            <a:flatTx/>
          </a:bodyPr>
          <a:lstStyle/>
          <a:p>
            <a:pPr algn="ctr" defTabSz="762000">
              <a:defRPr/>
            </a:pPr>
            <a:r>
              <a:rPr lang="es-ES_tradnl" sz="2200" dirty="0">
                <a:solidFill>
                  <a:srgbClr val="000099"/>
                </a:solidFill>
                <a:latin typeface="Arial" pitchFamily="34" charset="0"/>
              </a:rPr>
              <a:t>XXXXXXX</a:t>
            </a:r>
          </a:p>
          <a:p>
            <a:pPr algn="ctr" defTabSz="762000">
              <a:defRPr/>
            </a:pPr>
            <a:r>
              <a:rPr lang="es-ES_tradnl" sz="2200" dirty="0">
                <a:latin typeface="Arial" pitchFamily="34" charset="0"/>
              </a:rPr>
              <a:t>XXXXXXX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2276475" y="5638800"/>
            <a:ext cx="3889375" cy="770084"/>
          </a:xfrm>
          <a:prstGeom prst="rect">
            <a:avLst/>
          </a:prstGeom>
          <a:solidFill>
            <a:srgbClr val="00CCFF">
              <a:alpha val="50195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lIns="92075" tIns="46038" rIns="92075" bIns="46038">
            <a:spAutoFit/>
            <a:flatTx/>
          </a:bodyPr>
          <a:lstStyle/>
          <a:p>
            <a:pPr algn="ctr" defTabSz="762000">
              <a:defRPr/>
            </a:pPr>
            <a:r>
              <a:rPr lang="es-ES_tradnl" sz="2200" dirty="0">
                <a:solidFill>
                  <a:srgbClr val="000099"/>
                </a:solidFill>
                <a:latin typeface="Arial" pitchFamily="34" charset="0"/>
              </a:rPr>
              <a:t>XXXXXXX</a:t>
            </a:r>
          </a:p>
          <a:p>
            <a:pPr algn="ctr" defTabSz="762000">
              <a:defRPr/>
            </a:pPr>
            <a:r>
              <a:rPr lang="es-ES_tradnl" sz="2200" dirty="0">
                <a:latin typeface="Arial" pitchFamily="34" charset="0"/>
              </a:rPr>
              <a:t>XXXXXXX</a:t>
            </a: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2276475" y="6705600"/>
            <a:ext cx="3835400" cy="770084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lIns="92075" tIns="46038" rIns="92075" bIns="46038">
            <a:spAutoFit/>
            <a:flatTx/>
          </a:bodyPr>
          <a:lstStyle/>
          <a:p>
            <a:pPr algn="ctr" defTabSz="762000">
              <a:defRPr/>
            </a:pPr>
            <a:r>
              <a:rPr lang="es-ES_tradnl" sz="2200" dirty="0">
                <a:solidFill>
                  <a:srgbClr val="000099"/>
                </a:solidFill>
                <a:latin typeface="Arial" pitchFamily="34" charset="0"/>
              </a:rPr>
              <a:t>XXXXXXX</a:t>
            </a:r>
          </a:p>
          <a:p>
            <a:pPr algn="ctr" defTabSz="762000">
              <a:defRPr/>
            </a:pPr>
            <a:r>
              <a:rPr lang="es-ES_tradnl" sz="2200" dirty="0">
                <a:latin typeface="Arial" pitchFamily="34" charset="0"/>
              </a:rPr>
              <a:t>XXXXXXX</a:t>
            </a:r>
          </a:p>
        </p:txBody>
      </p:sp>
      <p:sp>
        <p:nvSpPr>
          <p:cNvPr id="7181" name="AutoShape 13"/>
          <p:cNvSpPr>
            <a:spLocks noChangeArrowheads="1"/>
          </p:cNvSpPr>
          <p:nvPr/>
        </p:nvSpPr>
        <p:spPr bwMode="auto">
          <a:xfrm>
            <a:off x="260350" y="1331913"/>
            <a:ext cx="1803400" cy="736600"/>
          </a:xfrm>
          <a:prstGeom prst="rightArrow">
            <a:avLst>
              <a:gd name="adj1" fmla="val 75009"/>
              <a:gd name="adj2" fmla="val 122425"/>
            </a:avLst>
          </a:prstGeom>
          <a:gradFill rotWithShape="0">
            <a:gsLst>
              <a:gs pos="0">
                <a:srgbClr val="767600"/>
              </a:gs>
              <a:gs pos="5000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flatTx/>
          </a:bodyPr>
          <a:lstStyle/>
          <a:p>
            <a:pPr algn="ctr" eaLnBrk="0" hangingPunct="0">
              <a:defRPr/>
            </a:pPr>
            <a:endParaRPr lang="es-ES">
              <a:latin typeface="Americana BT" charset="0"/>
            </a:endParaRPr>
          </a:p>
        </p:txBody>
      </p:sp>
      <p:sp>
        <p:nvSpPr>
          <p:cNvPr id="16414" name="Rectangle 14"/>
          <p:cNvSpPr>
            <a:spLocks noChangeArrowheads="1"/>
          </p:cNvSpPr>
          <p:nvPr/>
        </p:nvSpPr>
        <p:spPr bwMode="auto">
          <a:xfrm>
            <a:off x="338138" y="1447800"/>
            <a:ext cx="1292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es-ES_tradnl" sz="2400">
                <a:latin typeface="Arial Unicode MS" pitchFamily="34" charset="-128"/>
              </a:rPr>
              <a:t>PADRE</a:t>
            </a:r>
            <a:endParaRPr lang="es-ES_tradnl" sz="1800">
              <a:latin typeface="Arial Unicode MS" pitchFamily="34" charset="-128"/>
            </a:endParaRPr>
          </a:p>
        </p:txBody>
      </p:sp>
      <p:sp>
        <p:nvSpPr>
          <p:cNvPr id="7183" name="AutoShape 15"/>
          <p:cNvSpPr>
            <a:spLocks noChangeArrowheads="1"/>
          </p:cNvSpPr>
          <p:nvPr/>
        </p:nvSpPr>
        <p:spPr bwMode="auto">
          <a:xfrm>
            <a:off x="260350" y="2411413"/>
            <a:ext cx="1825625" cy="660400"/>
          </a:xfrm>
          <a:prstGeom prst="rightArrow">
            <a:avLst>
              <a:gd name="adj1" fmla="val 75009"/>
              <a:gd name="adj2" fmla="val 138234"/>
            </a:avLst>
          </a:prstGeom>
          <a:solidFill>
            <a:srgbClr val="CC9900">
              <a:alpha val="50195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es-CO" sz="2200">
                <a:latin typeface="Arial" pitchFamily="34" charset="0"/>
              </a:rPr>
              <a:t>  ESPOSO</a:t>
            </a:r>
            <a:endParaRPr lang="es-ES" sz="2200">
              <a:latin typeface="Arial" pitchFamily="34" charset="0"/>
            </a:endParaRPr>
          </a:p>
        </p:txBody>
      </p:sp>
      <p:sp>
        <p:nvSpPr>
          <p:cNvPr id="7184" name="AutoShape 16"/>
          <p:cNvSpPr>
            <a:spLocks noChangeArrowheads="1"/>
          </p:cNvSpPr>
          <p:nvPr/>
        </p:nvSpPr>
        <p:spPr bwMode="auto">
          <a:xfrm>
            <a:off x="260350" y="3505200"/>
            <a:ext cx="1871663" cy="660400"/>
          </a:xfrm>
          <a:prstGeom prst="rightArrow">
            <a:avLst>
              <a:gd name="adj1" fmla="val 75009"/>
              <a:gd name="adj2" fmla="val 141720"/>
            </a:avLst>
          </a:prstGeom>
          <a:solidFill>
            <a:schemeClr val="accent6">
              <a:lumMod val="60000"/>
              <a:lumOff val="40000"/>
              <a:alpha val="50195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flatTx/>
          </a:bodyPr>
          <a:lstStyle/>
          <a:p>
            <a:pPr algn="ctr" eaLnBrk="0" hangingPunct="0">
              <a:defRPr/>
            </a:pPr>
            <a:endParaRPr lang="es-ES">
              <a:latin typeface="Americana BT" charset="0"/>
            </a:endParaRPr>
          </a:p>
        </p:txBody>
      </p:sp>
      <p:sp>
        <p:nvSpPr>
          <p:cNvPr id="16421" name="Rectangle 17"/>
          <p:cNvSpPr>
            <a:spLocks noChangeArrowheads="1"/>
          </p:cNvSpPr>
          <p:nvPr/>
        </p:nvSpPr>
        <p:spPr bwMode="auto">
          <a:xfrm>
            <a:off x="487363" y="3581400"/>
            <a:ext cx="1311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es-ES_tradnl" sz="2400">
                <a:latin typeface="Arial Unicode MS" pitchFamily="34" charset="-128"/>
              </a:rPr>
              <a:t>HIJO</a:t>
            </a:r>
            <a:endParaRPr lang="es-ES_tradnl" sz="1800">
              <a:latin typeface="Arial Unicode MS" pitchFamily="34" charset="-128"/>
            </a:endParaRP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2184400" y="3378200"/>
            <a:ext cx="3981450" cy="770084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lIns="92075" tIns="46038" rIns="92075" bIns="46038">
            <a:spAutoFit/>
            <a:flatTx/>
          </a:bodyPr>
          <a:lstStyle/>
          <a:p>
            <a:pPr algn="ctr" defTabSz="762000">
              <a:defRPr/>
            </a:pPr>
            <a:r>
              <a:rPr lang="es-ES_tradnl" sz="2200" dirty="0">
                <a:solidFill>
                  <a:srgbClr val="000099"/>
                </a:solidFill>
                <a:latin typeface="Arial" pitchFamily="34" charset="0"/>
              </a:rPr>
              <a:t>XXXXXXX</a:t>
            </a:r>
          </a:p>
          <a:p>
            <a:pPr algn="ctr" defTabSz="762000">
              <a:defRPr/>
            </a:pPr>
            <a:r>
              <a:rPr lang="es-ES_tradnl" sz="2200" dirty="0">
                <a:latin typeface="Arial" pitchFamily="34" charset="0"/>
              </a:rPr>
              <a:t>XXXXXXX</a:t>
            </a:r>
          </a:p>
        </p:txBody>
      </p:sp>
      <p:sp>
        <p:nvSpPr>
          <p:cNvPr id="62483" name="Rectangle 19"/>
          <p:cNvSpPr>
            <a:spLocks noChangeArrowheads="1"/>
          </p:cNvSpPr>
          <p:nvPr/>
        </p:nvSpPr>
        <p:spPr bwMode="auto">
          <a:xfrm>
            <a:off x="2276475" y="7812088"/>
            <a:ext cx="3860800" cy="770084"/>
          </a:xfrm>
          <a:prstGeom prst="rect">
            <a:avLst/>
          </a:prstGeom>
          <a:solidFill>
            <a:schemeClr val="accent3">
              <a:lumMod val="6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lIns="92075" tIns="46038" rIns="92075" bIns="46038">
            <a:spAutoFit/>
            <a:flatTx/>
          </a:bodyPr>
          <a:lstStyle/>
          <a:p>
            <a:pPr algn="ctr" defTabSz="762000">
              <a:defRPr/>
            </a:pPr>
            <a:r>
              <a:rPr lang="es-ES_tradnl" sz="2200" dirty="0">
                <a:solidFill>
                  <a:schemeClr val="accent2"/>
                </a:solidFill>
                <a:latin typeface="Arial" pitchFamily="34" charset="0"/>
              </a:rPr>
              <a:t>XXXXXXX</a:t>
            </a:r>
          </a:p>
          <a:p>
            <a:pPr algn="ctr" defTabSz="762000">
              <a:defRPr/>
            </a:pPr>
            <a:r>
              <a:rPr lang="es-ES_tradnl" sz="2200" dirty="0">
                <a:latin typeface="Arial" pitchFamily="34" charset="0"/>
              </a:rPr>
              <a:t>XXXXXXX</a:t>
            </a:r>
          </a:p>
        </p:txBody>
      </p:sp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2276475" y="2411413"/>
            <a:ext cx="3932238" cy="770084"/>
          </a:xfrm>
          <a:prstGeom prst="rect">
            <a:avLst/>
          </a:prstGeom>
          <a:solidFill>
            <a:srgbClr val="CC9900">
              <a:alpha val="50195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lIns="92075" tIns="46038" rIns="92075" bIns="46038">
            <a:spAutoFit/>
            <a:flatTx/>
          </a:bodyPr>
          <a:lstStyle/>
          <a:p>
            <a:pPr algn="ctr" defTabSz="762000">
              <a:defRPr/>
            </a:pPr>
            <a:r>
              <a:rPr lang="es-ES_tradnl" sz="2200" dirty="0">
                <a:solidFill>
                  <a:srgbClr val="000099"/>
                </a:solidFill>
                <a:latin typeface="Arial" pitchFamily="34" charset="0"/>
              </a:rPr>
              <a:t>XXXXXXX</a:t>
            </a:r>
          </a:p>
          <a:p>
            <a:pPr algn="ctr" defTabSz="762000">
              <a:defRPr/>
            </a:pPr>
            <a:r>
              <a:rPr lang="es-ES_tradnl" sz="2200" dirty="0">
                <a:latin typeface="Arial" pitchFamily="34" charset="0"/>
              </a:rPr>
              <a:t>XXXXXXX</a:t>
            </a:r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2205038" y="1214414"/>
            <a:ext cx="3932237" cy="770084"/>
          </a:xfrm>
          <a:prstGeom prst="rect">
            <a:avLst/>
          </a:prstGeom>
          <a:solidFill>
            <a:srgbClr val="E9EF03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lIns="92075" tIns="46038" rIns="92075" bIns="46038">
            <a:spAutoFit/>
            <a:flatTx/>
          </a:bodyPr>
          <a:lstStyle/>
          <a:p>
            <a:pPr algn="ctr" defTabSz="762000">
              <a:defRPr/>
            </a:pPr>
            <a:r>
              <a:rPr lang="es-ES_tradnl" sz="2200" dirty="0">
                <a:solidFill>
                  <a:schemeClr val="accent2"/>
                </a:solidFill>
                <a:latin typeface="Arial" pitchFamily="34" charset="0"/>
              </a:rPr>
              <a:t>XXXXXXX</a:t>
            </a:r>
          </a:p>
          <a:p>
            <a:pPr algn="ctr" defTabSz="762000">
              <a:defRPr/>
            </a:pPr>
            <a:r>
              <a:rPr lang="es-ES_tradnl" sz="2200" dirty="0">
                <a:latin typeface="Arial" pitchFamily="34" charset="0"/>
              </a:rPr>
              <a:t>XXXXXXX</a:t>
            </a:r>
          </a:p>
        </p:txBody>
      </p:sp>
      <p:sp>
        <p:nvSpPr>
          <p:cNvPr id="16434" name="Text Box 22"/>
          <p:cNvSpPr txBox="1">
            <a:spLocks noChangeArrowheads="1"/>
          </p:cNvSpPr>
          <p:nvPr/>
        </p:nvSpPr>
        <p:spPr bwMode="auto">
          <a:xfrm>
            <a:off x="6237288" y="1187450"/>
            <a:ext cx="4762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S1=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S2=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S3=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S4=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X=10</a:t>
            </a:r>
          </a:p>
        </p:txBody>
      </p:sp>
      <p:sp>
        <p:nvSpPr>
          <p:cNvPr id="16435" name="Text Box 23"/>
          <p:cNvSpPr txBox="1">
            <a:spLocks noChangeArrowheads="1"/>
          </p:cNvSpPr>
          <p:nvPr/>
        </p:nvSpPr>
        <p:spPr bwMode="auto">
          <a:xfrm>
            <a:off x="6237288" y="2268538"/>
            <a:ext cx="4762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S1=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S2=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S3=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S4=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X=10</a:t>
            </a:r>
          </a:p>
        </p:txBody>
      </p:sp>
      <p:sp>
        <p:nvSpPr>
          <p:cNvPr id="16436" name="Text Box 24"/>
          <p:cNvSpPr txBox="1">
            <a:spLocks noChangeArrowheads="1"/>
          </p:cNvSpPr>
          <p:nvPr/>
        </p:nvSpPr>
        <p:spPr bwMode="auto">
          <a:xfrm>
            <a:off x="6264275" y="3203575"/>
            <a:ext cx="4762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S1=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S2=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S3=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S4=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X=10</a:t>
            </a:r>
          </a:p>
        </p:txBody>
      </p:sp>
      <p:sp>
        <p:nvSpPr>
          <p:cNvPr id="16437" name="Text Box 25"/>
          <p:cNvSpPr txBox="1">
            <a:spLocks noChangeArrowheads="1"/>
          </p:cNvSpPr>
          <p:nvPr/>
        </p:nvSpPr>
        <p:spPr bwMode="auto">
          <a:xfrm>
            <a:off x="6265863" y="4427538"/>
            <a:ext cx="4762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S1=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S2=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S3=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S4=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X=5</a:t>
            </a:r>
          </a:p>
        </p:txBody>
      </p:sp>
      <p:sp>
        <p:nvSpPr>
          <p:cNvPr id="16438" name="Text Box 26"/>
          <p:cNvSpPr txBox="1">
            <a:spLocks noChangeArrowheads="1"/>
          </p:cNvSpPr>
          <p:nvPr/>
        </p:nvSpPr>
        <p:spPr bwMode="auto">
          <a:xfrm>
            <a:off x="6265863" y="5505450"/>
            <a:ext cx="4762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S1=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S2=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S3=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S4=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X= 5</a:t>
            </a:r>
          </a:p>
        </p:txBody>
      </p:sp>
      <p:sp>
        <p:nvSpPr>
          <p:cNvPr id="16439" name="Text Box 27"/>
          <p:cNvSpPr txBox="1">
            <a:spLocks noChangeArrowheads="1"/>
          </p:cNvSpPr>
          <p:nvPr/>
        </p:nvSpPr>
        <p:spPr bwMode="auto">
          <a:xfrm>
            <a:off x="6237288" y="6588125"/>
            <a:ext cx="4762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S1=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S2=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S3=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S4=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X= 9</a:t>
            </a:r>
          </a:p>
        </p:txBody>
      </p:sp>
      <p:sp>
        <p:nvSpPr>
          <p:cNvPr id="16440" name="Text Box 28"/>
          <p:cNvSpPr txBox="1">
            <a:spLocks noChangeArrowheads="1"/>
          </p:cNvSpPr>
          <p:nvPr/>
        </p:nvSpPr>
        <p:spPr bwMode="auto">
          <a:xfrm>
            <a:off x="6237288" y="7740650"/>
            <a:ext cx="4762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S1=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S2=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S3=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S4=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X=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260350" y="4429124"/>
            <a:ext cx="1944688" cy="928694"/>
          </a:xfrm>
          <a:prstGeom prst="rightArrow">
            <a:avLst>
              <a:gd name="adj1" fmla="val 75009"/>
              <a:gd name="adj2" fmla="val 120172"/>
            </a:avLst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flatTx/>
          </a:bodyPr>
          <a:lstStyle/>
          <a:p>
            <a:pPr algn="ctr">
              <a:defRPr/>
            </a:pPr>
            <a:r>
              <a:rPr lang="es-MX" dirty="0">
                <a:latin typeface="Arial" pitchFamily="34" charset="0"/>
              </a:rPr>
              <a:t>       </a:t>
            </a:r>
            <a:r>
              <a:rPr lang="es-MX" sz="18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EMPRESARIO</a:t>
            </a:r>
            <a:endParaRPr lang="es-ES" sz="1800" dirty="0">
              <a:solidFill>
                <a:schemeClr val="bg2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142852" y="5500695"/>
            <a:ext cx="2062186" cy="722306"/>
          </a:xfrm>
          <a:prstGeom prst="rightArrow">
            <a:avLst>
              <a:gd name="adj1" fmla="val 75009"/>
              <a:gd name="adj2" fmla="val 151249"/>
            </a:avLst>
          </a:prstGeom>
          <a:gradFill rotWithShape="1">
            <a:gsLst>
              <a:gs pos="0">
                <a:srgbClr val="009BC2"/>
              </a:gs>
              <a:gs pos="50000">
                <a:srgbClr val="00CCFF"/>
              </a:gs>
              <a:gs pos="100000">
                <a:srgbClr val="009BC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flatTx/>
          </a:bodyPr>
          <a:lstStyle/>
          <a:p>
            <a:pPr algn="ctr" defTabSz="762000" eaLnBrk="0" hangingPunct="0">
              <a:defRPr/>
            </a:pPr>
            <a:r>
              <a:rPr lang="es-ES" dirty="0">
                <a:latin typeface="Arial Unicode MS" pitchFamily="34" charset="-128"/>
              </a:rPr>
              <a:t>       </a:t>
            </a:r>
            <a:r>
              <a:rPr lang="es-ES" sz="1800" dirty="0">
                <a:latin typeface="Arial Unicode MS" pitchFamily="34" charset="-128"/>
              </a:rPr>
              <a:t>GER. MERDEO</a:t>
            </a:r>
          </a:p>
        </p:txBody>
      </p:sp>
      <p:sp>
        <p:nvSpPr>
          <p:cNvPr id="62468" name="AutoShape 4"/>
          <p:cNvSpPr>
            <a:spLocks noChangeArrowheads="1"/>
          </p:cNvSpPr>
          <p:nvPr/>
        </p:nvSpPr>
        <p:spPr bwMode="auto">
          <a:xfrm>
            <a:off x="142852" y="6781800"/>
            <a:ext cx="1990748" cy="660400"/>
          </a:xfrm>
          <a:prstGeom prst="rightArrow">
            <a:avLst>
              <a:gd name="adj1" fmla="val 75009"/>
              <a:gd name="adj2" fmla="val 141720"/>
            </a:avLst>
          </a:prstGeom>
          <a:gradFill rotWithShape="1">
            <a:gsLst>
              <a:gs pos="0">
                <a:schemeClr val="accent1">
                  <a:gamma/>
                  <a:shade val="66275"/>
                  <a:invGamma/>
                  <a:alpha val="27000"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66275"/>
                  <a:invGamma/>
                  <a:alpha val="27000"/>
                </a:schemeClr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es-MX" b="0" dirty="0">
                <a:latin typeface="Arial" pitchFamily="34" charset="0"/>
              </a:rPr>
              <a:t>      </a:t>
            </a:r>
            <a:r>
              <a:rPr lang="es-MX" dirty="0">
                <a:latin typeface="Arial" pitchFamily="34" charset="0"/>
              </a:rPr>
              <a:t>CONSULTOR</a:t>
            </a:r>
            <a:endParaRPr lang="es-ES" dirty="0">
              <a:latin typeface="Arial" pitchFamily="34" charset="0"/>
            </a:endParaRPr>
          </a:p>
        </p:txBody>
      </p:sp>
      <p:sp>
        <p:nvSpPr>
          <p:cNvPr id="62469" name="AutoShape 5"/>
          <p:cNvSpPr>
            <a:spLocks noChangeArrowheads="1"/>
          </p:cNvSpPr>
          <p:nvPr/>
        </p:nvSpPr>
        <p:spPr bwMode="auto">
          <a:xfrm>
            <a:off x="260350" y="7848600"/>
            <a:ext cx="1873250" cy="685800"/>
          </a:xfrm>
          <a:prstGeom prst="rightArrow">
            <a:avLst>
              <a:gd name="adj1" fmla="val 75009"/>
              <a:gd name="adj2" fmla="val 136587"/>
            </a:avLst>
          </a:prstGeom>
          <a:gradFill rotWithShape="1">
            <a:gsLst>
              <a:gs pos="0">
                <a:schemeClr val="folHlink">
                  <a:gamma/>
                  <a:shade val="86275"/>
                  <a:invGamma/>
                  <a:alpha val="27000"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86275"/>
                  <a:invGamma/>
                  <a:alpha val="27000"/>
                </a:schemeClr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es-MX">
                <a:latin typeface="Arial" pitchFamily="34" charset="0"/>
              </a:rPr>
              <a:t> PERSONA</a:t>
            </a:r>
            <a:endParaRPr lang="es-ES">
              <a:latin typeface="Arial" pitchFamily="34" charset="0"/>
            </a:endParaRPr>
          </a:p>
        </p:txBody>
      </p:sp>
      <p:sp>
        <p:nvSpPr>
          <p:cNvPr id="17422" name="Rectangle 6"/>
          <p:cNvSpPr>
            <a:spLocks noChangeArrowheads="1"/>
          </p:cNvSpPr>
          <p:nvPr/>
        </p:nvSpPr>
        <p:spPr bwMode="auto">
          <a:xfrm>
            <a:off x="3946525" y="623888"/>
            <a:ext cx="1390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s-ES_tradnl" sz="2800" b="0">
                <a:latin typeface="Arrus BT"/>
              </a:rPr>
              <a:t>METAS</a:t>
            </a:r>
          </a:p>
        </p:txBody>
      </p:sp>
      <p:sp>
        <p:nvSpPr>
          <p:cNvPr id="17423" name="Rectangle 7"/>
          <p:cNvSpPr>
            <a:spLocks noChangeArrowheads="1"/>
          </p:cNvSpPr>
          <p:nvPr/>
        </p:nvSpPr>
        <p:spPr bwMode="auto">
          <a:xfrm>
            <a:off x="914400" y="609600"/>
            <a:ext cx="13112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s-ES_tradnl" sz="2800" b="0">
                <a:latin typeface="Arrus BT"/>
              </a:rPr>
              <a:t>ROLES</a:t>
            </a:r>
          </a:p>
        </p:txBody>
      </p:sp>
      <p:sp>
        <p:nvSpPr>
          <p:cNvPr id="17424" name="Rectangle 8"/>
          <p:cNvSpPr>
            <a:spLocks noChangeArrowheads="1"/>
          </p:cNvSpPr>
          <p:nvPr/>
        </p:nvSpPr>
        <p:spPr bwMode="auto">
          <a:xfrm>
            <a:off x="4648200" y="6811963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/>
          </a:p>
        </p:txBody>
      </p:sp>
      <p:sp>
        <p:nvSpPr>
          <p:cNvPr id="17425" name="Rectangle 9"/>
          <p:cNvSpPr>
            <a:spLocks noChangeArrowheads="1"/>
          </p:cNvSpPr>
          <p:nvPr/>
        </p:nvSpPr>
        <p:spPr bwMode="auto">
          <a:xfrm>
            <a:off x="1752600" y="228600"/>
            <a:ext cx="36210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defTabSz="762000" eaLnBrk="0" hangingPunct="0"/>
            <a:r>
              <a:rPr lang="es-ES_tradnl" sz="2800"/>
              <a:t>DICIEMBRE/2009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276475" y="4500563"/>
            <a:ext cx="3960813" cy="79057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lIns="92075" tIns="46038" rIns="92075" bIns="46038">
            <a:spAutoFit/>
            <a:flatTx/>
          </a:bodyPr>
          <a:lstStyle/>
          <a:p>
            <a:pPr algn="ctr" defTabSz="762000">
              <a:defRPr/>
            </a:pPr>
            <a:r>
              <a:rPr lang="es-ES_tradnl" sz="2200" dirty="0">
                <a:solidFill>
                  <a:srgbClr val="000099"/>
                </a:solidFill>
                <a:latin typeface="Arial" pitchFamily="34" charset="0"/>
              </a:rPr>
              <a:t>XXXXXXX</a:t>
            </a:r>
          </a:p>
          <a:p>
            <a:pPr algn="ctr" defTabSz="762000">
              <a:defRPr/>
            </a:pPr>
            <a:r>
              <a:rPr lang="es-ES_tradnl" sz="2200" dirty="0">
                <a:latin typeface="Arial" pitchFamily="34" charset="0"/>
              </a:rPr>
              <a:t>XXXXXXX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2276475" y="5638800"/>
            <a:ext cx="3889375" cy="770084"/>
          </a:xfrm>
          <a:prstGeom prst="rect">
            <a:avLst/>
          </a:prstGeom>
          <a:solidFill>
            <a:srgbClr val="00CCFF">
              <a:alpha val="50195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lIns="92075" tIns="46038" rIns="92075" bIns="46038">
            <a:spAutoFit/>
            <a:flatTx/>
          </a:bodyPr>
          <a:lstStyle/>
          <a:p>
            <a:pPr algn="ctr" defTabSz="762000">
              <a:defRPr/>
            </a:pPr>
            <a:r>
              <a:rPr lang="es-ES_tradnl" sz="2200" dirty="0">
                <a:solidFill>
                  <a:srgbClr val="000099"/>
                </a:solidFill>
                <a:latin typeface="Arial" pitchFamily="34" charset="0"/>
              </a:rPr>
              <a:t>XXXXXXX</a:t>
            </a:r>
          </a:p>
          <a:p>
            <a:pPr algn="ctr" defTabSz="762000">
              <a:defRPr/>
            </a:pPr>
            <a:r>
              <a:rPr lang="es-ES_tradnl" sz="2200" dirty="0">
                <a:latin typeface="Arial" pitchFamily="34" charset="0"/>
              </a:rPr>
              <a:t>XXXXXXX</a:t>
            </a: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2276475" y="6705600"/>
            <a:ext cx="3835400" cy="770084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lIns="92075" tIns="46038" rIns="92075" bIns="46038">
            <a:spAutoFit/>
            <a:flatTx/>
          </a:bodyPr>
          <a:lstStyle/>
          <a:p>
            <a:pPr algn="ctr" defTabSz="762000">
              <a:defRPr/>
            </a:pPr>
            <a:r>
              <a:rPr lang="es-ES_tradnl" sz="2200" dirty="0">
                <a:solidFill>
                  <a:schemeClr val="accent2"/>
                </a:solidFill>
                <a:latin typeface="Arial" pitchFamily="34" charset="0"/>
              </a:rPr>
              <a:t>XXXXXXX</a:t>
            </a:r>
          </a:p>
          <a:p>
            <a:pPr algn="ctr" defTabSz="762000">
              <a:defRPr/>
            </a:pPr>
            <a:r>
              <a:rPr lang="es-ES_tradnl" sz="2200" dirty="0">
                <a:latin typeface="Arial" pitchFamily="34" charset="0"/>
              </a:rPr>
              <a:t>XXXXXXX</a:t>
            </a:r>
          </a:p>
        </p:txBody>
      </p:sp>
      <p:sp>
        <p:nvSpPr>
          <p:cNvPr id="7181" name="AutoShape 13"/>
          <p:cNvSpPr>
            <a:spLocks noChangeArrowheads="1"/>
          </p:cNvSpPr>
          <p:nvPr/>
        </p:nvSpPr>
        <p:spPr bwMode="auto">
          <a:xfrm>
            <a:off x="260350" y="1331913"/>
            <a:ext cx="1803400" cy="736600"/>
          </a:xfrm>
          <a:prstGeom prst="rightArrow">
            <a:avLst>
              <a:gd name="adj1" fmla="val 75009"/>
              <a:gd name="adj2" fmla="val 122425"/>
            </a:avLst>
          </a:prstGeom>
          <a:gradFill rotWithShape="0">
            <a:gsLst>
              <a:gs pos="0">
                <a:srgbClr val="767600"/>
              </a:gs>
              <a:gs pos="5000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flatTx/>
          </a:bodyPr>
          <a:lstStyle/>
          <a:p>
            <a:pPr algn="ctr" eaLnBrk="0" hangingPunct="0">
              <a:defRPr/>
            </a:pPr>
            <a:endParaRPr lang="es-ES">
              <a:latin typeface="Americana BT" charset="0"/>
            </a:endParaRPr>
          </a:p>
        </p:txBody>
      </p:sp>
      <p:sp>
        <p:nvSpPr>
          <p:cNvPr id="17438" name="Rectangle 14"/>
          <p:cNvSpPr>
            <a:spLocks noChangeArrowheads="1"/>
          </p:cNvSpPr>
          <p:nvPr/>
        </p:nvSpPr>
        <p:spPr bwMode="auto">
          <a:xfrm>
            <a:off x="338138" y="1447800"/>
            <a:ext cx="1292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es-ES_tradnl" sz="2400">
                <a:latin typeface="Arial Unicode MS" pitchFamily="34" charset="-128"/>
              </a:rPr>
              <a:t>PADRE</a:t>
            </a:r>
            <a:endParaRPr lang="es-ES_tradnl" sz="1800">
              <a:latin typeface="Arial Unicode MS" pitchFamily="34" charset="-128"/>
            </a:endParaRPr>
          </a:p>
        </p:txBody>
      </p:sp>
      <p:sp>
        <p:nvSpPr>
          <p:cNvPr id="7183" name="AutoShape 15"/>
          <p:cNvSpPr>
            <a:spLocks noChangeArrowheads="1"/>
          </p:cNvSpPr>
          <p:nvPr/>
        </p:nvSpPr>
        <p:spPr bwMode="auto">
          <a:xfrm>
            <a:off x="260350" y="2411413"/>
            <a:ext cx="1825625" cy="660400"/>
          </a:xfrm>
          <a:prstGeom prst="rightArrow">
            <a:avLst>
              <a:gd name="adj1" fmla="val 75009"/>
              <a:gd name="adj2" fmla="val 138234"/>
            </a:avLst>
          </a:prstGeom>
          <a:solidFill>
            <a:srgbClr val="CC9900">
              <a:alpha val="50195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es-CO" sz="2200">
                <a:latin typeface="Arial" pitchFamily="34" charset="0"/>
              </a:rPr>
              <a:t>  ESPOSO</a:t>
            </a:r>
            <a:endParaRPr lang="es-ES" sz="2200">
              <a:latin typeface="Arial" pitchFamily="34" charset="0"/>
            </a:endParaRPr>
          </a:p>
        </p:txBody>
      </p:sp>
      <p:sp>
        <p:nvSpPr>
          <p:cNvPr id="7184" name="AutoShape 16"/>
          <p:cNvSpPr>
            <a:spLocks noChangeArrowheads="1"/>
          </p:cNvSpPr>
          <p:nvPr/>
        </p:nvSpPr>
        <p:spPr bwMode="auto">
          <a:xfrm>
            <a:off x="260350" y="3505200"/>
            <a:ext cx="1871663" cy="660400"/>
          </a:xfrm>
          <a:prstGeom prst="rightArrow">
            <a:avLst>
              <a:gd name="adj1" fmla="val 75009"/>
              <a:gd name="adj2" fmla="val 141720"/>
            </a:avLst>
          </a:prstGeom>
          <a:solidFill>
            <a:schemeClr val="accent6">
              <a:lumMod val="60000"/>
              <a:lumOff val="40000"/>
              <a:alpha val="50195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flatTx/>
          </a:bodyPr>
          <a:lstStyle/>
          <a:p>
            <a:pPr algn="ctr" eaLnBrk="0" hangingPunct="0">
              <a:defRPr/>
            </a:pPr>
            <a:endParaRPr lang="es-ES">
              <a:latin typeface="Americana BT" charset="0"/>
            </a:endParaRPr>
          </a:p>
        </p:txBody>
      </p:sp>
      <p:sp>
        <p:nvSpPr>
          <p:cNvPr id="17445" name="Rectangle 17"/>
          <p:cNvSpPr>
            <a:spLocks noChangeArrowheads="1"/>
          </p:cNvSpPr>
          <p:nvPr/>
        </p:nvSpPr>
        <p:spPr bwMode="auto">
          <a:xfrm>
            <a:off x="487363" y="3581400"/>
            <a:ext cx="1311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es-ES_tradnl" sz="2400">
                <a:latin typeface="Arial Unicode MS" pitchFamily="34" charset="-128"/>
              </a:rPr>
              <a:t>HIJO</a:t>
            </a:r>
            <a:endParaRPr lang="es-ES_tradnl" sz="1800">
              <a:latin typeface="Arial Unicode MS" pitchFamily="34" charset="-128"/>
            </a:endParaRP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2184400" y="3378200"/>
            <a:ext cx="3981450" cy="770084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lIns="92075" tIns="46038" rIns="92075" bIns="46038">
            <a:spAutoFit/>
            <a:flatTx/>
          </a:bodyPr>
          <a:lstStyle/>
          <a:p>
            <a:pPr algn="ctr" defTabSz="762000">
              <a:defRPr/>
            </a:pPr>
            <a:r>
              <a:rPr lang="es-ES_tradnl" sz="2200" dirty="0">
                <a:solidFill>
                  <a:srgbClr val="000099"/>
                </a:solidFill>
                <a:latin typeface="Arial" pitchFamily="34" charset="0"/>
              </a:rPr>
              <a:t>XXXXXXX</a:t>
            </a:r>
          </a:p>
          <a:p>
            <a:pPr algn="ctr" defTabSz="762000">
              <a:defRPr/>
            </a:pPr>
            <a:r>
              <a:rPr lang="es-ES_tradnl" sz="2200" dirty="0">
                <a:latin typeface="Arial" pitchFamily="34" charset="0"/>
              </a:rPr>
              <a:t>XXXXXXX</a:t>
            </a:r>
          </a:p>
        </p:txBody>
      </p:sp>
      <p:sp>
        <p:nvSpPr>
          <p:cNvPr id="62483" name="Rectangle 19"/>
          <p:cNvSpPr>
            <a:spLocks noChangeArrowheads="1"/>
          </p:cNvSpPr>
          <p:nvPr/>
        </p:nvSpPr>
        <p:spPr bwMode="auto">
          <a:xfrm>
            <a:off x="2276475" y="7812088"/>
            <a:ext cx="3860800" cy="770084"/>
          </a:xfrm>
          <a:prstGeom prst="rect">
            <a:avLst/>
          </a:prstGeom>
          <a:solidFill>
            <a:schemeClr val="accent3">
              <a:lumMod val="6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lIns="92075" tIns="46038" rIns="92075" bIns="46038">
            <a:spAutoFit/>
            <a:flatTx/>
          </a:bodyPr>
          <a:lstStyle/>
          <a:p>
            <a:pPr algn="ctr" defTabSz="762000">
              <a:defRPr/>
            </a:pPr>
            <a:r>
              <a:rPr lang="es-ES_tradnl" sz="2200" dirty="0">
                <a:solidFill>
                  <a:schemeClr val="accent2"/>
                </a:solidFill>
                <a:latin typeface="Arial" pitchFamily="34" charset="0"/>
              </a:rPr>
              <a:t>XXXXXXX</a:t>
            </a:r>
          </a:p>
          <a:p>
            <a:pPr algn="ctr" defTabSz="762000">
              <a:defRPr/>
            </a:pPr>
            <a:r>
              <a:rPr lang="es-ES_tradnl" sz="2200" dirty="0">
                <a:latin typeface="Arial" pitchFamily="34" charset="0"/>
              </a:rPr>
              <a:t>XXXXXXX</a:t>
            </a:r>
          </a:p>
        </p:txBody>
      </p:sp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2276475" y="2411413"/>
            <a:ext cx="3932238" cy="770084"/>
          </a:xfrm>
          <a:prstGeom prst="rect">
            <a:avLst/>
          </a:prstGeom>
          <a:solidFill>
            <a:srgbClr val="CC9900">
              <a:alpha val="50195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lIns="92075" tIns="46038" rIns="92075" bIns="46038">
            <a:spAutoFit/>
            <a:flatTx/>
          </a:bodyPr>
          <a:lstStyle/>
          <a:p>
            <a:pPr algn="ctr" defTabSz="762000">
              <a:defRPr/>
            </a:pPr>
            <a:r>
              <a:rPr lang="es-ES_tradnl" sz="2200" dirty="0">
                <a:solidFill>
                  <a:srgbClr val="000099"/>
                </a:solidFill>
                <a:latin typeface="Arial" pitchFamily="34" charset="0"/>
              </a:rPr>
              <a:t>XXXXXXX</a:t>
            </a:r>
          </a:p>
          <a:p>
            <a:pPr algn="ctr" defTabSz="762000">
              <a:defRPr/>
            </a:pPr>
            <a:r>
              <a:rPr lang="es-ES_tradnl" sz="2200" dirty="0">
                <a:latin typeface="Arial" pitchFamily="34" charset="0"/>
              </a:rPr>
              <a:t>XXXXXXX</a:t>
            </a:r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2205038" y="1214414"/>
            <a:ext cx="3932237" cy="770084"/>
          </a:xfrm>
          <a:prstGeom prst="rect">
            <a:avLst/>
          </a:prstGeom>
          <a:solidFill>
            <a:srgbClr val="E9EF03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lIns="92075" tIns="46038" rIns="92075" bIns="46038">
            <a:spAutoFit/>
            <a:flatTx/>
          </a:bodyPr>
          <a:lstStyle/>
          <a:p>
            <a:pPr algn="ctr" defTabSz="762000">
              <a:defRPr/>
            </a:pPr>
            <a:r>
              <a:rPr lang="es-ES_tradnl" sz="2200" dirty="0">
                <a:solidFill>
                  <a:schemeClr val="accent2"/>
                </a:solidFill>
                <a:latin typeface="Arial" pitchFamily="34" charset="0"/>
              </a:rPr>
              <a:t>XXXXXXX</a:t>
            </a:r>
          </a:p>
          <a:p>
            <a:pPr algn="ctr" defTabSz="762000">
              <a:defRPr/>
            </a:pPr>
            <a:r>
              <a:rPr lang="es-ES_tradnl" sz="2200" dirty="0">
                <a:latin typeface="Arial" pitchFamily="34" charset="0"/>
              </a:rPr>
              <a:t>XXXXXXX</a:t>
            </a:r>
          </a:p>
        </p:txBody>
      </p:sp>
      <p:sp>
        <p:nvSpPr>
          <p:cNvPr id="17458" name="Text Box 22"/>
          <p:cNvSpPr txBox="1">
            <a:spLocks noChangeArrowheads="1"/>
          </p:cNvSpPr>
          <p:nvPr/>
        </p:nvSpPr>
        <p:spPr bwMode="auto">
          <a:xfrm>
            <a:off x="6237288" y="1187450"/>
            <a:ext cx="4762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S1=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S2=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S3=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S4=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X=10</a:t>
            </a:r>
          </a:p>
        </p:txBody>
      </p:sp>
      <p:sp>
        <p:nvSpPr>
          <p:cNvPr id="17459" name="Text Box 23"/>
          <p:cNvSpPr txBox="1">
            <a:spLocks noChangeArrowheads="1"/>
          </p:cNvSpPr>
          <p:nvPr/>
        </p:nvSpPr>
        <p:spPr bwMode="auto">
          <a:xfrm>
            <a:off x="6237288" y="2268538"/>
            <a:ext cx="4762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S1=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S2=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S3=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S4=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X=10</a:t>
            </a:r>
          </a:p>
        </p:txBody>
      </p:sp>
      <p:sp>
        <p:nvSpPr>
          <p:cNvPr id="17460" name="Text Box 24"/>
          <p:cNvSpPr txBox="1">
            <a:spLocks noChangeArrowheads="1"/>
          </p:cNvSpPr>
          <p:nvPr/>
        </p:nvSpPr>
        <p:spPr bwMode="auto">
          <a:xfrm>
            <a:off x="6264275" y="3203575"/>
            <a:ext cx="4762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S1=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S2=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S3=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S4=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X=10</a:t>
            </a:r>
          </a:p>
        </p:txBody>
      </p:sp>
      <p:sp>
        <p:nvSpPr>
          <p:cNvPr id="17461" name="Text Box 25"/>
          <p:cNvSpPr txBox="1">
            <a:spLocks noChangeArrowheads="1"/>
          </p:cNvSpPr>
          <p:nvPr/>
        </p:nvSpPr>
        <p:spPr bwMode="auto">
          <a:xfrm>
            <a:off x="6265863" y="4427538"/>
            <a:ext cx="4762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S1=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S2=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S3=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S4=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X=5</a:t>
            </a:r>
          </a:p>
        </p:txBody>
      </p:sp>
      <p:sp>
        <p:nvSpPr>
          <p:cNvPr id="17462" name="Text Box 26"/>
          <p:cNvSpPr txBox="1">
            <a:spLocks noChangeArrowheads="1"/>
          </p:cNvSpPr>
          <p:nvPr/>
        </p:nvSpPr>
        <p:spPr bwMode="auto">
          <a:xfrm>
            <a:off x="6265863" y="5505450"/>
            <a:ext cx="4762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S1=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S2=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S3=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S4=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X= 5</a:t>
            </a:r>
          </a:p>
        </p:txBody>
      </p:sp>
      <p:sp>
        <p:nvSpPr>
          <p:cNvPr id="17463" name="Text Box 27"/>
          <p:cNvSpPr txBox="1">
            <a:spLocks noChangeArrowheads="1"/>
          </p:cNvSpPr>
          <p:nvPr/>
        </p:nvSpPr>
        <p:spPr bwMode="auto">
          <a:xfrm>
            <a:off x="6237288" y="6588125"/>
            <a:ext cx="4762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S1=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S2=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S3=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S4=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X= 9</a:t>
            </a:r>
          </a:p>
        </p:txBody>
      </p:sp>
      <p:sp>
        <p:nvSpPr>
          <p:cNvPr id="17464" name="Text Box 28"/>
          <p:cNvSpPr txBox="1">
            <a:spLocks noChangeArrowheads="1"/>
          </p:cNvSpPr>
          <p:nvPr/>
        </p:nvSpPr>
        <p:spPr bwMode="auto">
          <a:xfrm>
            <a:off x="6237288" y="7740650"/>
            <a:ext cx="4762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S1=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S2=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S3=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S4=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X=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260350" y="4572000"/>
            <a:ext cx="1944688" cy="646933"/>
          </a:xfrm>
          <a:prstGeom prst="rightArrow">
            <a:avLst>
              <a:gd name="adj1" fmla="val 75009"/>
              <a:gd name="adj2" fmla="val 120172"/>
            </a:avLst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flatTx/>
          </a:bodyPr>
          <a:lstStyle/>
          <a:p>
            <a:pPr algn="ctr">
              <a:defRPr/>
            </a:pPr>
            <a:r>
              <a:rPr lang="es-MX" dirty="0">
                <a:latin typeface="Arial" pitchFamily="34" charset="0"/>
              </a:rPr>
              <a:t>       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</a:rPr>
              <a:t>EMPRESARIO</a:t>
            </a:r>
            <a:endParaRPr lang="es-ES" sz="20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142852" y="5500695"/>
            <a:ext cx="2062186" cy="722306"/>
          </a:xfrm>
          <a:prstGeom prst="rightArrow">
            <a:avLst>
              <a:gd name="adj1" fmla="val 75009"/>
              <a:gd name="adj2" fmla="val 151249"/>
            </a:avLst>
          </a:prstGeom>
          <a:gradFill rotWithShape="1">
            <a:gsLst>
              <a:gs pos="0">
                <a:srgbClr val="009BC2"/>
              </a:gs>
              <a:gs pos="50000">
                <a:srgbClr val="00CCFF"/>
              </a:gs>
              <a:gs pos="100000">
                <a:srgbClr val="009BC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flatTx/>
          </a:bodyPr>
          <a:lstStyle/>
          <a:p>
            <a:pPr algn="ctr" defTabSz="762000" eaLnBrk="0" hangingPunct="0">
              <a:defRPr/>
            </a:pPr>
            <a:r>
              <a:rPr lang="es-ES" dirty="0">
                <a:latin typeface="Arial Unicode MS" pitchFamily="34" charset="-128"/>
              </a:rPr>
              <a:t>       </a:t>
            </a:r>
            <a:r>
              <a:rPr lang="es-ES" sz="1800" dirty="0">
                <a:latin typeface="Arial Unicode MS" pitchFamily="34" charset="-128"/>
              </a:rPr>
              <a:t>GER. MERDEO</a:t>
            </a:r>
          </a:p>
        </p:txBody>
      </p:sp>
      <p:sp>
        <p:nvSpPr>
          <p:cNvPr id="62468" name="AutoShape 4"/>
          <p:cNvSpPr>
            <a:spLocks noChangeArrowheads="1"/>
          </p:cNvSpPr>
          <p:nvPr/>
        </p:nvSpPr>
        <p:spPr bwMode="auto">
          <a:xfrm>
            <a:off x="142852" y="6781800"/>
            <a:ext cx="1990748" cy="660400"/>
          </a:xfrm>
          <a:prstGeom prst="rightArrow">
            <a:avLst>
              <a:gd name="adj1" fmla="val 75009"/>
              <a:gd name="adj2" fmla="val 141720"/>
            </a:avLst>
          </a:prstGeom>
          <a:gradFill rotWithShape="1">
            <a:gsLst>
              <a:gs pos="0">
                <a:schemeClr val="accent1">
                  <a:gamma/>
                  <a:shade val="66275"/>
                  <a:invGamma/>
                  <a:alpha val="27000"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66275"/>
                  <a:invGamma/>
                  <a:alpha val="27000"/>
                </a:schemeClr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es-MX" b="0" dirty="0">
                <a:latin typeface="Arial" pitchFamily="34" charset="0"/>
              </a:rPr>
              <a:t>      </a:t>
            </a:r>
            <a:r>
              <a:rPr lang="es-MX" dirty="0">
                <a:latin typeface="Arial" pitchFamily="34" charset="0"/>
              </a:rPr>
              <a:t>CONSULTOR</a:t>
            </a:r>
            <a:endParaRPr lang="es-ES" dirty="0">
              <a:latin typeface="Arial" pitchFamily="34" charset="0"/>
            </a:endParaRPr>
          </a:p>
        </p:txBody>
      </p:sp>
      <p:sp>
        <p:nvSpPr>
          <p:cNvPr id="62469" name="AutoShape 5"/>
          <p:cNvSpPr>
            <a:spLocks noChangeArrowheads="1"/>
          </p:cNvSpPr>
          <p:nvPr/>
        </p:nvSpPr>
        <p:spPr bwMode="auto">
          <a:xfrm>
            <a:off x="260350" y="7848600"/>
            <a:ext cx="1873250" cy="685800"/>
          </a:xfrm>
          <a:prstGeom prst="rightArrow">
            <a:avLst>
              <a:gd name="adj1" fmla="val 75009"/>
              <a:gd name="adj2" fmla="val 105106"/>
            </a:avLst>
          </a:prstGeom>
          <a:gradFill rotWithShape="1">
            <a:gsLst>
              <a:gs pos="0">
                <a:schemeClr val="folHlink">
                  <a:gamma/>
                  <a:shade val="86275"/>
                  <a:invGamma/>
                  <a:alpha val="27000"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86275"/>
                  <a:invGamma/>
                  <a:alpha val="27000"/>
                </a:schemeClr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es-MX" dirty="0">
                <a:latin typeface="Arial" pitchFamily="34" charset="0"/>
              </a:rPr>
              <a:t> </a:t>
            </a:r>
            <a:r>
              <a:rPr lang="es-MX" b="1" dirty="0">
                <a:solidFill>
                  <a:schemeClr val="bg1"/>
                </a:solidFill>
                <a:latin typeface="Arial" pitchFamily="34" charset="0"/>
              </a:rPr>
              <a:t>PERSONA</a:t>
            </a:r>
            <a:endParaRPr lang="es-ES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3326" name="Rectangle 6"/>
          <p:cNvSpPr>
            <a:spLocks noChangeArrowheads="1"/>
          </p:cNvSpPr>
          <p:nvPr/>
        </p:nvSpPr>
        <p:spPr bwMode="auto">
          <a:xfrm>
            <a:off x="3946525" y="623888"/>
            <a:ext cx="1390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s-ES_tradnl" sz="2800" b="0">
                <a:latin typeface="Arrus BT"/>
              </a:rPr>
              <a:t>METAS</a:t>
            </a:r>
          </a:p>
        </p:txBody>
      </p:sp>
      <p:sp>
        <p:nvSpPr>
          <p:cNvPr id="13327" name="Rectangle 7"/>
          <p:cNvSpPr>
            <a:spLocks noChangeArrowheads="1"/>
          </p:cNvSpPr>
          <p:nvPr/>
        </p:nvSpPr>
        <p:spPr bwMode="auto">
          <a:xfrm>
            <a:off x="914400" y="609600"/>
            <a:ext cx="13112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s-ES_tradnl" sz="2800" b="0">
                <a:latin typeface="Arrus BT"/>
              </a:rPr>
              <a:t>ROLES</a:t>
            </a:r>
          </a:p>
        </p:txBody>
      </p:sp>
      <p:sp>
        <p:nvSpPr>
          <p:cNvPr id="13328" name="Rectangle 8"/>
          <p:cNvSpPr>
            <a:spLocks noChangeArrowheads="1"/>
          </p:cNvSpPr>
          <p:nvPr/>
        </p:nvSpPr>
        <p:spPr bwMode="auto">
          <a:xfrm>
            <a:off x="4648200" y="6811963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/>
          </a:p>
        </p:txBody>
      </p:sp>
      <p:sp>
        <p:nvSpPr>
          <p:cNvPr id="13329" name="Rectangle 9"/>
          <p:cNvSpPr>
            <a:spLocks noChangeArrowheads="1"/>
          </p:cNvSpPr>
          <p:nvPr/>
        </p:nvSpPr>
        <p:spPr bwMode="auto">
          <a:xfrm>
            <a:off x="1752600" y="228600"/>
            <a:ext cx="3621088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defTabSz="762000" eaLnBrk="0" hangingPunct="0"/>
            <a:r>
              <a:rPr lang="es-ES_tradnl" sz="2800" dirty="0" smtClean="0"/>
              <a:t>MES…/2024</a:t>
            </a:r>
            <a:endParaRPr lang="es-ES_tradnl" sz="2800" dirty="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276475" y="4500563"/>
            <a:ext cx="3960813" cy="79057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lIns="92075" tIns="46038" rIns="92075" bIns="46038">
            <a:spAutoFit/>
            <a:flatTx/>
          </a:bodyPr>
          <a:lstStyle/>
          <a:p>
            <a:pPr algn="ctr" defTabSz="762000">
              <a:defRPr/>
            </a:pPr>
            <a:r>
              <a:rPr lang="es-ES_tradnl" sz="2200" dirty="0" smtClean="0">
                <a:solidFill>
                  <a:srgbClr val="000099"/>
                </a:solidFill>
                <a:latin typeface="Arial" pitchFamily="34" charset="0"/>
              </a:rPr>
              <a:t>PROFEPILO CENTER</a:t>
            </a:r>
            <a:endParaRPr lang="es-ES_tradnl" sz="2200" dirty="0">
              <a:solidFill>
                <a:srgbClr val="000099"/>
              </a:solidFill>
              <a:latin typeface="Arial" pitchFamily="34" charset="0"/>
            </a:endParaRPr>
          </a:p>
          <a:p>
            <a:pPr algn="ctr" defTabSz="762000">
              <a:defRPr/>
            </a:pPr>
            <a:r>
              <a:rPr lang="es-ES_tradnl" sz="2200" b="1" dirty="0" smtClean="0">
                <a:solidFill>
                  <a:schemeClr val="bg1"/>
                </a:solidFill>
                <a:latin typeface="Arial" pitchFamily="34" charset="0"/>
              </a:rPr>
              <a:t>CREAR PROPUESTA WEB</a:t>
            </a:r>
            <a:endParaRPr lang="es-ES_tradnl" sz="22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2276475" y="5638800"/>
            <a:ext cx="3889375" cy="770084"/>
          </a:xfrm>
          <a:prstGeom prst="rect">
            <a:avLst/>
          </a:prstGeom>
          <a:solidFill>
            <a:srgbClr val="00CCFF">
              <a:alpha val="50195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lIns="92075" tIns="46038" rIns="92075" bIns="46038">
            <a:spAutoFit/>
            <a:flatTx/>
          </a:bodyPr>
          <a:lstStyle/>
          <a:p>
            <a:pPr algn="ctr" defTabSz="762000">
              <a:defRPr/>
            </a:pPr>
            <a:r>
              <a:rPr lang="es-ES_tradnl" sz="2200" dirty="0" smtClean="0">
                <a:solidFill>
                  <a:srgbClr val="000099"/>
                </a:solidFill>
                <a:latin typeface="Arial" pitchFamily="34" charset="0"/>
              </a:rPr>
              <a:t>VENDEDOR</a:t>
            </a:r>
            <a:endParaRPr lang="es-ES_tradnl" sz="2200" dirty="0">
              <a:solidFill>
                <a:srgbClr val="000099"/>
              </a:solidFill>
              <a:latin typeface="Arial" pitchFamily="34" charset="0"/>
            </a:endParaRPr>
          </a:p>
          <a:p>
            <a:pPr algn="ctr" defTabSz="762000">
              <a:defRPr/>
            </a:pPr>
            <a:r>
              <a:rPr lang="es-ES_tradnl" sz="2200" dirty="0" smtClean="0">
                <a:latin typeface="Arial" pitchFamily="34" charset="0"/>
              </a:rPr>
              <a:t>PORTAFOLIOS</a:t>
            </a:r>
            <a:endParaRPr lang="es-ES_tradnl" sz="2200" dirty="0">
              <a:latin typeface="Arial" pitchFamily="34" charset="0"/>
            </a:endParaRP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2276475" y="6705600"/>
            <a:ext cx="3835400" cy="770084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lIns="92075" tIns="46038" rIns="92075" bIns="46038">
            <a:spAutoFit/>
            <a:flatTx/>
          </a:bodyPr>
          <a:lstStyle/>
          <a:p>
            <a:pPr algn="ctr" defTabSz="762000">
              <a:defRPr/>
            </a:pPr>
            <a:r>
              <a:rPr lang="es-ES_tradnl" sz="2200" dirty="0" smtClean="0">
                <a:solidFill>
                  <a:srgbClr val="000099"/>
                </a:solidFill>
                <a:latin typeface="Arial" pitchFamily="34" charset="0"/>
              </a:rPr>
              <a:t>SISTEMAS y SERVICIOS </a:t>
            </a:r>
            <a:endParaRPr lang="es-ES_tradnl" sz="2200" dirty="0">
              <a:solidFill>
                <a:srgbClr val="000099"/>
              </a:solidFill>
              <a:latin typeface="Arial" pitchFamily="34" charset="0"/>
            </a:endParaRPr>
          </a:p>
          <a:p>
            <a:pPr algn="ctr" defTabSz="762000">
              <a:defRPr/>
            </a:pPr>
            <a:r>
              <a:rPr lang="es-ES_tradnl" sz="2200" dirty="0" err="1" smtClean="0">
                <a:latin typeface="Arial" pitchFamily="34" charset="0"/>
              </a:rPr>
              <a:t>Pedagógías</a:t>
            </a:r>
            <a:r>
              <a:rPr lang="es-ES_tradnl" sz="2200" dirty="0" smtClean="0">
                <a:latin typeface="Arial" pitchFamily="34" charset="0"/>
              </a:rPr>
              <a:t> </a:t>
            </a:r>
            <a:r>
              <a:rPr lang="es-ES_tradnl" sz="2200" dirty="0" smtClean="0">
                <a:latin typeface="Arial" pitchFamily="34" charset="0"/>
              </a:rPr>
              <a:t>y Digitales</a:t>
            </a:r>
            <a:endParaRPr lang="es-ES_tradnl" sz="2200" dirty="0">
              <a:latin typeface="Arial" pitchFamily="34" charset="0"/>
            </a:endParaRPr>
          </a:p>
        </p:txBody>
      </p:sp>
      <p:sp>
        <p:nvSpPr>
          <p:cNvPr id="7181" name="AutoShape 13"/>
          <p:cNvSpPr>
            <a:spLocks noChangeArrowheads="1"/>
          </p:cNvSpPr>
          <p:nvPr/>
        </p:nvSpPr>
        <p:spPr bwMode="auto">
          <a:xfrm>
            <a:off x="260350" y="1331913"/>
            <a:ext cx="1803400" cy="736600"/>
          </a:xfrm>
          <a:prstGeom prst="rightArrow">
            <a:avLst>
              <a:gd name="adj1" fmla="val 75009"/>
              <a:gd name="adj2" fmla="val 122425"/>
            </a:avLst>
          </a:prstGeom>
          <a:gradFill rotWithShape="0">
            <a:gsLst>
              <a:gs pos="0">
                <a:srgbClr val="767600"/>
              </a:gs>
              <a:gs pos="5000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flatTx/>
          </a:bodyPr>
          <a:lstStyle/>
          <a:p>
            <a:pPr algn="ctr" eaLnBrk="0" hangingPunct="0">
              <a:defRPr/>
            </a:pPr>
            <a:endParaRPr lang="es-ES">
              <a:latin typeface="Americana BT" charset="0"/>
            </a:endParaRPr>
          </a:p>
        </p:txBody>
      </p:sp>
      <p:sp>
        <p:nvSpPr>
          <p:cNvPr id="13342" name="Rectangle 14"/>
          <p:cNvSpPr>
            <a:spLocks noChangeArrowheads="1"/>
          </p:cNvSpPr>
          <p:nvPr/>
        </p:nvSpPr>
        <p:spPr bwMode="auto">
          <a:xfrm>
            <a:off x="338138" y="1447800"/>
            <a:ext cx="1292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es-ES_tradnl" sz="2400">
                <a:latin typeface="Arial Unicode MS" pitchFamily="34" charset="-128"/>
              </a:rPr>
              <a:t>PADRE</a:t>
            </a:r>
            <a:endParaRPr lang="es-ES_tradnl" sz="1800">
              <a:latin typeface="Arial Unicode MS" pitchFamily="34" charset="-128"/>
            </a:endParaRPr>
          </a:p>
        </p:txBody>
      </p:sp>
      <p:sp>
        <p:nvSpPr>
          <p:cNvPr id="7183" name="AutoShape 15"/>
          <p:cNvSpPr>
            <a:spLocks noChangeArrowheads="1"/>
          </p:cNvSpPr>
          <p:nvPr/>
        </p:nvSpPr>
        <p:spPr bwMode="auto">
          <a:xfrm>
            <a:off x="260350" y="2411413"/>
            <a:ext cx="1825625" cy="660400"/>
          </a:xfrm>
          <a:prstGeom prst="rightArrow">
            <a:avLst>
              <a:gd name="adj1" fmla="val 75009"/>
              <a:gd name="adj2" fmla="val 138234"/>
            </a:avLst>
          </a:prstGeom>
          <a:solidFill>
            <a:srgbClr val="CC9900">
              <a:alpha val="50195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es-CO" sz="2200">
                <a:latin typeface="Arial" pitchFamily="34" charset="0"/>
              </a:rPr>
              <a:t>  ESPOSO</a:t>
            </a:r>
            <a:endParaRPr lang="es-ES" sz="2200">
              <a:latin typeface="Arial" pitchFamily="34" charset="0"/>
            </a:endParaRPr>
          </a:p>
        </p:txBody>
      </p:sp>
      <p:sp>
        <p:nvSpPr>
          <p:cNvPr id="7184" name="AutoShape 16"/>
          <p:cNvSpPr>
            <a:spLocks noChangeArrowheads="1"/>
          </p:cNvSpPr>
          <p:nvPr/>
        </p:nvSpPr>
        <p:spPr bwMode="auto">
          <a:xfrm>
            <a:off x="260350" y="3505200"/>
            <a:ext cx="1871663" cy="660400"/>
          </a:xfrm>
          <a:prstGeom prst="rightArrow">
            <a:avLst>
              <a:gd name="adj1" fmla="val 75009"/>
              <a:gd name="adj2" fmla="val 141720"/>
            </a:avLst>
          </a:prstGeom>
          <a:solidFill>
            <a:schemeClr val="accent6">
              <a:lumMod val="60000"/>
              <a:lumOff val="40000"/>
              <a:alpha val="50195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flatTx/>
          </a:bodyPr>
          <a:lstStyle/>
          <a:p>
            <a:pPr algn="ctr" eaLnBrk="0" hangingPunct="0">
              <a:defRPr/>
            </a:pPr>
            <a:endParaRPr lang="es-ES">
              <a:latin typeface="Americana BT" charset="0"/>
            </a:endParaRPr>
          </a:p>
        </p:txBody>
      </p:sp>
      <p:sp>
        <p:nvSpPr>
          <p:cNvPr id="13349" name="Rectangle 17"/>
          <p:cNvSpPr>
            <a:spLocks noChangeArrowheads="1"/>
          </p:cNvSpPr>
          <p:nvPr/>
        </p:nvSpPr>
        <p:spPr bwMode="auto">
          <a:xfrm>
            <a:off x="260351" y="3707904"/>
            <a:ext cx="1538288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defTabSz="762000" eaLnBrk="0" hangingPunct="0"/>
            <a:r>
              <a:rPr lang="es-ES_tradnl" sz="2000" dirty="0" smtClean="0">
                <a:latin typeface="Arial Unicode MS" pitchFamily="34" charset="-128"/>
              </a:rPr>
              <a:t>HERMANO</a:t>
            </a:r>
            <a:endParaRPr lang="es-ES_tradnl" sz="2000" dirty="0">
              <a:latin typeface="Arial Unicode MS" pitchFamily="34" charset="-128"/>
            </a:endParaRP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2184400" y="3378200"/>
            <a:ext cx="3981450" cy="770084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lIns="92075" tIns="46038" rIns="92075" bIns="46038">
            <a:spAutoFit/>
            <a:flatTx/>
          </a:bodyPr>
          <a:lstStyle/>
          <a:p>
            <a:pPr algn="ctr" defTabSz="762000">
              <a:defRPr/>
            </a:pPr>
            <a:r>
              <a:rPr lang="es-ES_tradnl" sz="2200" dirty="0" smtClean="0">
                <a:solidFill>
                  <a:srgbClr val="000099"/>
                </a:solidFill>
                <a:latin typeface="Arial" pitchFamily="34" charset="0"/>
              </a:rPr>
              <a:t>ATENTO A SERVIR</a:t>
            </a:r>
            <a:endParaRPr lang="es-ES_tradnl" sz="2200" dirty="0">
              <a:solidFill>
                <a:srgbClr val="000099"/>
              </a:solidFill>
              <a:latin typeface="Arial" pitchFamily="34" charset="0"/>
            </a:endParaRPr>
          </a:p>
          <a:p>
            <a:pPr algn="ctr" defTabSz="762000">
              <a:defRPr/>
            </a:pPr>
            <a:r>
              <a:rPr lang="es-ES_tradnl" sz="2200" dirty="0" smtClean="0">
                <a:latin typeface="Arial" pitchFamily="34" charset="0"/>
              </a:rPr>
              <a:t>CUMPLIR AGENDA</a:t>
            </a:r>
            <a:endParaRPr lang="es-ES_tradnl" sz="2200" dirty="0">
              <a:latin typeface="Arial" pitchFamily="34" charset="0"/>
            </a:endParaRPr>
          </a:p>
        </p:txBody>
      </p:sp>
      <p:sp>
        <p:nvSpPr>
          <p:cNvPr id="62483" name="Rectangle 19"/>
          <p:cNvSpPr>
            <a:spLocks noChangeArrowheads="1"/>
          </p:cNvSpPr>
          <p:nvPr/>
        </p:nvSpPr>
        <p:spPr bwMode="auto">
          <a:xfrm>
            <a:off x="2276475" y="7812088"/>
            <a:ext cx="3860800" cy="770084"/>
          </a:xfrm>
          <a:prstGeom prst="rect">
            <a:avLst/>
          </a:prstGeom>
          <a:solidFill>
            <a:schemeClr val="accent3">
              <a:lumMod val="6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lIns="92075" tIns="46038" rIns="92075" bIns="46038">
            <a:spAutoFit/>
            <a:flatTx/>
          </a:bodyPr>
          <a:lstStyle/>
          <a:p>
            <a:pPr algn="ctr" defTabSz="762000">
              <a:defRPr/>
            </a:pPr>
            <a:r>
              <a:rPr lang="es-ES_tradnl" sz="2200" b="1" dirty="0" smtClean="0">
                <a:solidFill>
                  <a:schemeClr val="bg1"/>
                </a:solidFill>
                <a:latin typeface="Arial" pitchFamily="34" charset="0"/>
              </a:rPr>
              <a:t>ORGANIZADA</a:t>
            </a:r>
          </a:p>
          <a:p>
            <a:pPr algn="ctr" defTabSz="762000">
              <a:defRPr/>
            </a:pPr>
            <a:r>
              <a:rPr lang="es-ES_tradnl" sz="2200" b="1" dirty="0" smtClean="0">
                <a:solidFill>
                  <a:schemeClr val="bg1"/>
                </a:solidFill>
                <a:latin typeface="Arial" pitchFamily="34" charset="0"/>
              </a:rPr>
              <a:t>CUMPLIR AGENDAS</a:t>
            </a:r>
            <a:endParaRPr lang="es-ES_tradnl" sz="22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2276475" y="2411413"/>
            <a:ext cx="3932238" cy="770084"/>
          </a:xfrm>
          <a:prstGeom prst="rect">
            <a:avLst/>
          </a:prstGeom>
          <a:solidFill>
            <a:srgbClr val="CC9900">
              <a:alpha val="50195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lIns="92075" tIns="46038" rIns="92075" bIns="46038">
            <a:spAutoFit/>
            <a:flatTx/>
          </a:bodyPr>
          <a:lstStyle/>
          <a:p>
            <a:pPr algn="ctr" defTabSz="762000">
              <a:defRPr/>
            </a:pPr>
            <a:r>
              <a:rPr lang="es-ES_tradnl" sz="2200" dirty="0" smtClean="0">
                <a:solidFill>
                  <a:srgbClr val="000099"/>
                </a:solidFill>
                <a:latin typeface="Arial" pitchFamily="34" charset="0"/>
              </a:rPr>
              <a:t>AMOROSO Y TIERNO</a:t>
            </a:r>
            <a:endParaRPr lang="es-ES_tradnl" sz="2200" dirty="0">
              <a:solidFill>
                <a:srgbClr val="000099"/>
              </a:solidFill>
              <a:latin typeface="Arial" pitchFamily="34" charset="0"/>
            </a:endParaRPr>
          </a:p>
          <a:p>
            <a:pPr algn="ctr" defTabSz="762000">
              <a:defRPr/>
            </a:pPr>
            <a:r>
              <a:rPr lang="es-ES_tradnl" sz="2200" dirty="0" smtClean="0">
                <a:latin typeface="Arial" pitchFamily="34" charset="0"/>
              </a:rPr>
              <a:t>ATENTO Y OPORTUNO</a:t>
            </a:r>
            <a:endParaRPr lang="es-ES_tradnl" sz="2200" dirty="0">
              <a:latin typeface="Arial" pitchFamily="34" charset="0"/>
            </a:endParaRPr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2205038" y="1214414"/>
            <a:ext cx="3932237" cy="739306"/>
          </a:xfrm>
          <a:prstGeom prst="rect">
            <a:avLst/>
          </a:prstGeom>
          <a:solidFill>
            <a:srgbClr val="E9EF03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lIns="92075" tIns="46038" rIns="92075" bIns="46038">
            <a:spAutoFit/>
            <a:flatTx/>
          </a:bodyPr>
          <a:lstStyle/>
          <a:p>
            <a:pPr algn="ctr" defTabSz="762000">
              <a:defRPr/>
            </a:pPr>
            <a:r>
              <a:rPr lang="es-ES_tradnl" sz="2200" dirty="0" smtClean="0">
                <a:solidFill>
                  <a:schemeClr val="accent2"/>
                </a:solidFill>
                <a:latin typeface="Arial" pitchFamily="34" charset="0"/>
              </a:rPr>
              <a:t>ORIENTADOR</a:t>
            </a:r>
            <a:endParaRPr lang="es-ES_tradnl" sz="2200" dirty="0">
              <a:solidFill>
                <a:schemeClr val="accent2"/>
              </a:solidFill>
              <a:latin typeface="Arial" pitchFamily="34" charset="0"/>
            </a:endParaRPr>
          </a:p>
          <a:p>
            <a:pPr algn="ctr" defTabSz="762000">
              <a:defRPr/>
            </a:pPr>
            <a:r>
              <a:rPr lang="es-ES_tradnl" sz="2000" dirty="0" smtClean="0">
                <a:latin typeface="Arial" pitchFamily="34" charset="0"/>
              </a:rPr>
              <a:t>APORTAR </a:t>
            </a:r>
            <a:r>
              <a:rPr lang="es-ES_tradnl" sz="2000" dirty="0" smtClean="0">
                <a:latin typeface="Arial" pitchFamily="34" charset="0"/>
              </a:rPr>
              <a:t>ARGUMENTOS</a:t>
            </a:r>
            <a:endParaRPr lang="es-ES_tradnl" sz="2000" dirty="0">
              <a:latin typeface="Arial" pitchFamily="34" charset="0"/>
            </a:endParaRPr>
          </a:p>
        </p:txBody>
      </p:sp>
      <p:sp>
        <p:nvSpPr>
          <p:cNvPr id="13362" name="Text Box 22"/>
          <p:cNvSpPr txBox="1">
            <a:spLocks noChangeArrowheads="1"/>
          </p:cNvSpPr>
          <p:nvPr/>
        </p:nvSpPr>
        <p:spPr bwMode="auto">
          <a:xfrm>
            <a:off x="6237288" y="1187450"/>
            <a:ext cx="4762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S1=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S2=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S3=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S4=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X=10</a:t>
            </a:r>
          </a:p>
        </p:txBody>
      </p:sp>
      <p:sp>
        <p:nvSpPr>
          <p:cNvPr id="13363" name="Text Box 23"/>
          <p:cNvSpPr txBox="1">
            <a:spLocks noChangeArrowheads="1"/>
          </p:cNvSpPr>
          <p:nvPr/>
        </p:nvSpPr>
        <p:spPr bwMode="auto">
          <a:xfrm>
            <a:off x="6237288" y="2268538"/>
            <a:ext cx="4762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S1=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S2=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S3=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S4=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X=10</a:t>
            </a:r>
          </a:p>
        </p:txBody>
      </p:sp>
      <p:sp>
        <p:nvSpPr>
          <p:cNvPr id="13364" name="Text Box 24"/>
          <p:cNvSpPr txBox="1">
            <a:spLocks noChangeArrowheads="1"/>
          </p:cNvSpPr>
          <p:nvPr/>
        </p:nvSpPr>
        <p:spPr bwMode="auto">
          <a:xfrm>
            <a:off x="6264275" y="3203575"/>
            <a:ext cx="4762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S1=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S2=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S3=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S4=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X=10</a:t>
            </a:r>
          </a:p>
        </p:txBody>
      </p:sp>
      <p:sp>
        <p:nvSpPr>
          <p:cNvPr id="13365" name="Text Box 25"/>
          <p:cNvSpPr txBox="1">
            <a:spLocks noChangeArrowheads="1"/>
          </p:cNvSpPr>
          <p:nvPr/>
        </p:nvSpPr>
        <p:spPr bwMode="auto">
          <a:xfrm>
            <a:off x="6265863" y="4427538"/>
            <a:ext cx="4762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S1=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S2=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S3=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S4=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X=5</a:t>
            </a:r>
          </a:p>
        </p:txBody>
      </p:sp>
      <p:sp>
        <p:nvSpPr>
          <p:cNvPr id="13366" name="Text Box 26"/>
          <p:cNvSpPr txBox="1">
            <a:spLocks noChangeArrowheads="1"/>
          </p:cNvSpPr>
          <p:nvPr/>
        </p:nvSpPr>
        <p:spPr bwMode="auto">
          <a:xfrm>
            <a:off x="6265863" y="5505450"/>
            <a:ext cx="4762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S1=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S2=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S3=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S4=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X= 5</a:t>
            </a:r>
          </a:p>
        </p:txBody>
      </p:sp>
      <p:sp>
        <p:nvSpPr>
          <p:cNvPr id="13367" name="Text Box 27"/>
          <p:cNvSpPr txBox="1">
            <a:spLocks noChangeArrowheads="1"/>
          </p:cNvSpPr>
          <p:nvPr/>
        </p:nvSpPr>
        <p:spPr bwMode="auto">
          <a:xfrm>
            <a:off x="6237288" y="6588125"/>
            <a:ext cx="4762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S1=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S2=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S3=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S4=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X= 9</a:t>
            </a:r>
          </a:p>
        </p:txBody>
      </p:sp>
      <p:sp>
        <p:nvSpPr>
          <p:cNvPr id="13368" name="Text Box 28"/>
          <p:cNvSpPr txBox="1">
            <a:spLocks noChangeArrowheads="1"/>
          </p:cNvSpPr>
          <p:nvPr/>
        </p:nvSpPr>
        <p:spPr bwMode="auto">
          <a:xfrm>
            <a:off x="6237288" y="7740650"/>
            <a:ext cx="4762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S1=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S2=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S3=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S4=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sz="900" b="0">
                <a:latin typeface="Arial" pitchFamily="34" charset="0"/>
              </a:rPr>
              <a:t>X= 2</a:t>
            </a:r>
          </a:p>
        </p:txBody>
      </p:sp>
    </p:spTree>
    <p:extLst>
      <p:ext uri="{BB962C8B-B14F-4D97-AF65-F5344CB8AC3E}">
        <p14:creationId xmlns:p14="http://schemas.microsoft.com/office/powerpoint/2010/main" val="105810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02F4EE">
                <a:gamma/>
                <a:shade val="46275"/>
                <a:invGamma/>
              </a:srgbClr>
            </a:gs>
            <a:gs pos="50000">
              <a:srgbClr val="02F4EE"/>
            </a:gs>
            <a:gs pos="100000">
              <a:srgbClr val="02F4EE">
                <a:gamma/>
                <a:shade val="46275"/>
                <a:invGamma/>
              </a:srgbClr>
            </a:gs>
          </a:gsLst>
          <a:lin ang="5400000" scaled="1"/>
        </a:gra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mericana B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02F4EE">
                <a:gamma/>
                <a:shade val="46275"/>
                <a:invGamma/>
              </a:srgbClr>
            </a:gs>
            <a:gs pos="50000">
              <a:srgbClr val="02F4EE"/>
            </a:gs>
            <a:gs pos="100000">
              <a:srgbClr val="02F4EE">
                <a:gamma/>
                <a:shade val="46275"/>
                <a:invGamma/>
              </a:srgbClr>
            </a:gs>
          </a:gsLst>
          <a:lin ang="5400000" scaled="1"/>
        </a:gra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mericana BT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3316</TotalTime>
  <Words>422</Words>
  <Application>Microsoft Office PowerPoint</Application>
  <PresentationFormat>Carta (216 x 279 mm)</PresentationFormat>
  <Paragraphs>240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Diseño predeterminado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SERGIO RUEDA M.</dc:creator>
  <cp:lastModifiedBy>User</cp:lastModifiedBy>
  <cp:revision>245</cp:revision>
  <cp:lastPrinted>1999-11-10T12:37:12Z</cp:lastPrinted>
  <dcterms:created xsi:type="dcterms:W3CDTF">1997-05-05T17:11:48Z</dcterms:created>
  <dcterms:modified xsi:type="dcterms:W3CDTF">2024-09-20T13:05:16Z</dcterms:modified>
</cp:coreProperties>
</file>